
<file path=[Content_Types].xml><?xml version="1.0" encoding="utf-8"?>
<Types xmlns="http://schemas.openxmlformats.org/package/2006/content-types">
  <Default Extension="fntdata" ContentType="application/x-fontdata"/>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9.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25"/>
  </p:notesMasterIdLst>
  <p:sldIdLst>
    <p:sldId id="256" r:id="rId2"/>
    <p:sldId id="257" r:id="rId3"/>
    <p:sldId id="261" r:id="rId4"/>
    <p:sldId id="313" r:id="rId5"/>
    <p:sldId id="315" r:id="rId6"/>
    <p:sldId id="305" r:id="rId7"/>
    <p:sldId id="316" r:id="rId8"/>
    <p:sldId id="306" r:id="rId9"/>
    <p:sldId id="317" r:id="rId10"/>
    <p:sldId id="266" r:id="rId11"/>
    <p:sldId id="265" r:id="rId12"/>
    <p:sldId id="279" r:id="rId13"/>
    <p:sldId id="320" r:id="rId14"/>
    <p:sldId id="321" r:id="rId15"/>
    <p:sldId id="322" r:id="rId16"/>
    <p:sldId id="323" r:id="rId17"/>
    <p:sldId id="307" r:id="rId18"/>
    <p:sldId id="319" r:id="rId19"/>
    <p:sldId id="311" r:id="rId20"/>
    <p:sldId id="308" r:id="rId21"/>
    <p:sldId id="262" r:id="rId22"/>
    <p:sldId id="314" r:id="rId23"/>
    <p:sldId id="285" r:id="rId24"/>
  </p:sldIdLst>
  <p:sldSz cx="9144000" cy="5143500" type="screen16x9"/>
  <p:notesSz cx="6858000" cy="9144000"/>
  <p:embeddedFontLst>
    <p:embeddedFont>
      <p:font typeface="Helvetica" panose="020B0604020202020204"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Montserrat ExtraBold" panose="00000900000000000000" pitchFamily="2" charset="0"/>
      <p:bold r:id="rId34"/>
      <p:boldItalic r:id="rId35"/>
    </p:embeddedFont>
    <p:embeddedFont>
      <p:font typeface="Montserrat ExtraLight" panose="00000300000000000000" pitchFamily="2" charset="0"/>
      <p:regular r:id="rId36"/>
      <p:bold r:id="rId37"/>
      <p:italic r:id="rId38"/>
      <p:boldItalic r:id="rId39"/>
    </p:embeddedFont>
    <p:embeddedFont>
      <p:font typeface="Roboto" panose="020000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5C30715-E117-416C-B055-A9BB1C11E56E}">
  <a:tblStyle styleId="{35C30715-E117-416C-B055-A9BB1C11E5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6" autoAdjust="0"/>
    <p:restoredTop sz="75224" autoAdjust="0"/>
  </p:normalViewPr>
  <p:slideViewPr>
    <p:cSldViewPr snapToGrid="0">
      <p:cViewPr varScale="1">
        <p:scale>
          <a:sx n="108" d="100"/>
          <a:sy n="108" d="100"/>
        </p:scale>
        <p:origin x="1662" y="102"/>
      </p:cViewPr>
      <p:guideLst>
        <p:guide orient="horz" pos="1620"/>
        <p:guide pos="2880"/>
      </p:guideLst>
    </p:cSldViewPr>
  </p:slideViewPr>
  <p:notesTextViewPr>
    <p:cViewPr>
      <p:scale>
        <a:sx n="1" d="1"/>
        <a:sy n="1" d="1"/>
      </p:scale>
      <p:origin x="0" y="0"/>
    </p:cViewPr>
  </p:notesTextViewPr>
  <p:notesViewPr>
    <p:cSldViewPr snapToGrid="0">
      <p:cViewPr varScale="1">
        <p:scale>
          <a:sx n="55" d="100"/>
          <a:sy n="55" d="100"/>
        </p:scale>
        <p:origin x="3012"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6.fntdata"/></Relationships>
</file>

<file path=ppt/diagrams/_rels/data1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18" Type="http://schemas.openxmlformats.org/officeDocument/2006/relationships/image" Target="../media/image3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image" Target="../media/image33.png"/><Relationship Id="rId2" Type="http://schemas.openxmlformats.org/officeDocument/2006/relationships/image" Target="../media/image18.svg"/><Relationship Id="rId16" Type="http://schemas.openxmlformats.org/officeDocument/2006/relationships/image" Target="../media/image32.svg"/><Relationship Id="rId20" Type="http://schemas.openxmlformats.org/officeDocument/2006/relationships/image" Target="../media/image36.svg"/><Relationship Id="rId1" Type="http://schemas.openxmlformats.org/officeDocument/2006/relationships/image" Target="../media/image17.png"/><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19" Type="http://schemas.openxmlformats.org/officeDocument/2006/relationships/image" Target="../media/image35.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diagrams/_rels/drawing1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18" Type="http://schemas.openxmlformats.org/officeDocument/2006/relationships/image" Target="../media/image34.svg"/><Relationship Id="rId3" Type="http://schemas.openxmlformats.org/officeDocument/2006/relationships/image" Target="../media/image23.png"/><Relationship Id="rId7" Type="http://schemas.openxmlformats.org/officeDocument/2006/relationships/image" Target="../media/image21.png"/><Relationship Id="rId12" Type="http://schemas.openxmlformats.org/officeDocument/2006/relationships/image" Target="../media/image30.svg"/><Relationship Id="rId17" Type="http://schemas.openxmlformats.org/officeDocument/2006/relationships/image" Target="../media/image33.png"/><Relationship Id="rId2" Type="http://schemas.openxmlformats.org/officeDocument/2006/relationships/image" Target="../media/image18.svg"/><Relationship Id="rId16" Type="http://schemas.openxmlformats.org/officeDocument/2006/relationships/image" Target="../media/image26.svg"/><Relationship Id="rId20" Type="http://schemas.openxmlformats.org/officeDocument/2006/relationships/image" Target="../media/image32.svg"/><Relationship Id="rId1" Type="http://schemas.openxmlformats.org/officeDocument/2006/relationships/image" Target="../media/image17.png"/><Relationship Id="rId6" Type="http://schemas.openxmlformats.org/officeDocument/2006/relationships/image" Target="../media/image20.svg"/><Relationship Id="rId11" Type="http://schemas.openxmlformats.org/officeDocument/2006/relationships/image" Target="../media/image29.png"/><Relationship Id="rId5" Type="http://schemas.openxmlformats.org/officeDocument/2006/relationships/image" Target="../media/image19.png"/><Relationship Id="rId15" Type="http://schemas.openxmlformats.org/officeDocument/2006/relationships/image" Target="../media/image25.png"/><Relationship Id="rId10" Type="http://schemas.openxmlformats.org/officeDocument/2006/relationships/image" Target="../media/image36.svg"/><Relationship Id="rId19" Type="http://schemas.openxmlformats.org/officeDocument/2006/relationships/image" Target="../media/image31.png"/><Relationship Id="rId4" Type="http://schemas.openxmlformats.org/officeDocument/2006/relationships/image" Target="../media/image24.svg"/><Relationship Id="rId9" Type="http://schemas.openxmlformats.org/officeDocument/2006/relationships/image" Target="../media/image35.png"/><Relationship Id="rId14" Type="http://schemas.openxmlformats.org/officeDocument/2006/relationships/image" Target="../media/image28.sv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47D132-1953-4120-B339-41E70E8CEC3B}" type="doc">
      <dgm:prSet loTypeId="urn:microsoft.com/office/officeart/2005/8/layout/hierarchy4" loCatId="list" qsTypeId="urn:microsoft.com/office/officeart/2005/8/quickstyle/simple3" qsCatId="simple" csTypeId="urn:microsoft.com/office/officeart/2005/8/colors/accent4_2" csCatId="accent4" phldr="1"/>
      <dgm:spPr/>
      <dgm:t>
        <a:bodyPr/>
        <a:lstStyle/>
        <a:p>
          <a:endParaRPr lang="en-US"/>
        </a:p>
      </dgm:t>
    </dgm:pt>
    <dgm:pt modelId="{750B75EC-826A-4CD6-8CB6-5FDC29AAB3FE}">
      <dgm:prSet custT="1"/>
      <dgm:spPr/>
      <dgm:t>
        <a:bodyPr/>
        <a:lstStyle/>
        <a:p>
          <a:r>
            <a:rPr lang="en-US" sz="1000" b="0" i="0" dirty="0">
              <a:latin typeface="Montserrat" panose="00000500000000000000" pitchFamily="2" charset="0"/>
            </a:rPr>
            <a:t>The accounting of the past, surrounded by big and heavy books, papers, and even more papers, was a picture of passive and “analogic” accounting. </a:t>
          </a:r>
        </a:p>
        <a:p>
          <a:r>
            <a:rPr lang="en-US" sz="1000" b="0" i="0" dirty="0">
              <a:latin typeface="Montserrat" panose="00000500000000000000" pitchFamily="2" charset="0"/>
            </a:rPr>
            <a:t>Accounting, written in the present and anticipated in the future, is done by active, business-oriented accountants using digital tools</a:t>
          </a:r>
          <a:r>
            <a:rPr lang="en-US" sz="1200" b="0" i="0" dirty="0">
              <a:latin typeface="Montserrat" panose="00000500000000000000" pitchFamily="2" charset="0"/>
            </a:rPr>
            <a:t>. </a:t>
          </a:r>
          <a:endParaRPr lang="en-US" sz="1200" dirty="0">
            <a:latin typeface="Montserrat" panose="00000500000000000000" pitchFamily="2" charset="0"/>
          </a:endParaRPr>
        </a:p>
      </dgm:t>
    </dgm:pt>
    <dgm:pt modelId="{7F9FA305-1BEB-45EF-9F53-EE8C8F96C24A}" type="parTrans" cxnId="{54E50406-70D3-403A-8B58-55F8F1674120}">
      <dgm:prSet/>
      <dgm:spPr/>
      <dgm:t>
        <a:bodyPr/>
        <a:lstStyle/>
        <a:p>
          <a:endParaRPr lang="en-US"/>
        </a:p>
      </dgm:t>
    </dgm:pt>
    <dgm:pt modelId="{ED68E542-FEE7-4CD2-B6C6-DC9BE3FD4129}" type="sibTrans" cxnId="{54E50406-70D3-403A-8B58-55F8F1674120}">
      <dgm:prSet/>
      <dgm:spPr/>
      <dgm:t>
        <a:bodyPr/>
        <a:lstStyle/>
        <a:p>
          <a:endParaRPr lang="en-US"/>
        </a:p>
      </dgm:t>
    </dgm:pt>
    <dgm:pt modelId="{04B6E62C-64FA-4C80-A3A5-38A093BADF6F}">
      <dgm:prSet custT="1"/>
      <dgm:spPr/>
      <dgm:t>
        <a:bodyPr/>
        <a:lstStyle/>
        <a:p>
          <a:r>
            <a:rPr lang="en-GB" sz="1000" b="0" i="0" dirty="0">
              <a:latin typeface="Montserrat" panose="00000500000000000000" pitchFamily="2" charset="0"/>
            </a:rPr>
            <a:t>The accountant becomes a professional of excellence, with an innovative posture, more dedicated to tasks in which more work is required intellectual, analysis and appreciation of information with a strategic vision for the company/entity where it operates, and not so much routine tasks associated only to records of facts that occurred in the entity </a:t>
          </a:r>
          <a:r>
            <a:rPr lang="en-GB" sz="800" b="0" i="1" dirty="0">
              <a:latin typeface="Montserrat" panose="00000500000000000000" pitchFamily="2" charset="0"/>
            </a:rPr>
            <a:t>(Cristina et al., n.d.).</a:t>
          </a:r>
          <a:endParaRPr lang="en-US" sz="800" dirty="0">
            <a:latin typeface="Montserrat" panose="00000500000000000000" pitchFamily="2" charset="0"/>
          </a:endParaRPr>
        </a:p>
      </dgm:t>
    </dgm:pt>
    <dgm:pt modelId="{1D0679FA-D906-48CC-8FFE-867F8932A3C5}" type="parTrans" cxnId="{4318168B-40D7-4BC2-B193-B0F35A1B5F67}">
      <dgm:prSet/>
      <dgm:spPr/>
      <dgm:t>
        <a:bodyPr/>
        <a:lstStyle/>
        <a:p>
          <a:endParaRPr lang="en-US"/>
        </a:p>
      </dgm:t>
    </dgm:pt>
    <dgm:pt modelId="{06825218-BC52-4701-ABDF-FCC260C6617A}" type="sibTrans" cxnId="{4318168B-40D7-4BC2-B193-B0F35A1B5F67}">
      <dgm:prSet/>
      <dgm:spPr/>
      <dgm:t>
        <a:bodyPr/>
        <a:lstStyle/>
        <a:p>
          <a:endParaRPr lang="en-US"/>
        </a:p>
      </dgm:t>
    </dgm:pt>
    <dgm:pt modelId="{757A195F-585F-4ABA-8D23-BBE39B4B94E6}">
      <dgm:prSet custT="1"/>
      <dgm:spPr/>
      <dgm:t>
        <a:bodyPr/>
        <a:lstStyle/>
        <a:p>
          <a:r>
            <a:rPr lang="en-GB" sz="1000" b="0" i="0" dirty="0">
              <a:latin typeface="Montserrat" panose="00000500000000000000" pitchFamily="2" charset="0"/>
            </a:rPr>
            <a:t>The accounting profession is changing from less emphasis on recording operations to more involvement in management support and decision-making </a:t>
          </a:r>
          <a:r>
            <a:rPr lang="en-GB" sz="800" b="0" i="0" dirty="0">
              <a:latin typeface="Montserrat" panose="00000500000000000000" pitchFamily="2" charset="0"/>
            </a:rPr>
            <a:t>(</a:t>
          </a:r>
          <a:r>
            <a:rPr lang="en-GB" sz="800" b="0" i="1" dirty="0">
              <a:latin typeface="Montserrat" panose="00000500000000000000" pitchFamily="2" charset="0"/>
            </a:rPr>
            <a:t>Almeida &amp; Carvalho, n.d.).</a:t>
          </a:r>
          <a:endParaRPr lang="en-US" sz="800" dirty="0">
            <a:latin typeface="Montserrat" panose="00000500000000000000" pitchFamily="2" charset="0"/>
          </a:endParaRPr>
        </a:p>
      </dgm:t>
    </dgm:pt>
    <dgm:pt modelId="{CC0B9E45-B167-45A7-8229-58D20D650D63}" type="parTrans" cxnId="{2A79C8CD-CE33-44EA-981C-E3E152C24C93}">
      <dgm:prSet/>
      <dgm:spPr/>
      <dgm:t>
        <a:bodyPr/>
        <a:lstStyle/>
        <a:p>
          <a:endParaRPr lang="en-US"/>
        </a:p>
      </dgm:t>
    </dgm:pt>
    <dgm:pt modelId="{5282C78F-F430-4F25-BD56-B9C83AAE8F81}" type="sibTrans" cxnId="{2A79C8CD-CE33-44EA-981C-E3E152C24C93}">
      <dgm:prSet/>
      <dgm:spPr/>
      <dgm:t>
        <a:bodyPr/>
        <a:lstStyle/>
        <a:p>
          <a:endParaRPr lang="en-US"/>
        </a:p>
      </dgm:t>
    </dgm:pt>
    <dgm:pt modelId="{C8F3A4E2-64E9-47C0-AE55-99945B20654B}">
      <dgm:prSet custT="1"/>
      <dgm:spPr/>
      <dgm:t>
        <a:bodyPr/>
        <a:lstStyle/>
        <a:p>
          <a:r>
            <a:rPr lang="en-GB" sz="1000" b="0" i="1" dirty="0">
              <a:latin typeface="Montserrat" panose="00000500000000000000" pitchFamily="2" charset="0"/>
            </a:rPr>
            <a:t>“The multiplicity of tasks, very administrative and not very challenging, make the accountant's career not very interesting. In order to be a successful Chartered Accountant, it is necessary to minimize tasks that do not add value. Technology is extremely important in helping the business to offload paper-based and routine tasks, use and dematerialize IT mechanisms.“</a:t>
          </a:r>
        </a:p>
        <a:p>
          <a:r>
            <a:rPr lang="pt-PT" sz="800" b="0" i="0" dirty="0">
              <a:latin typeface="Montserrat" panose="00000500000000000000" pitchFamily="2" charset="0"/>
            </a:rPr>
            <a:t>Paula Franco, Chairwoman of the Portuguese Institute of Chartered Accountants</a:t>
          </a:r>
          <a:endParaRPr lang="en-US" sz="800" dirty="0">
            <a:latin typeface="Montserrat" panose="00000500000000000000" pitchFamily="2" charset="0"/>
          </a:endParaRPr>
        </a:p>
      </dgm:t>
    </dgm:pt>
    <dgm:pt modelId="{9403C5B3-A944-4B24-A364-B674541D49B1}" type="parTrans" cxnId="{42874AAD-F2CF-4F9C-88D4-6262177FE470}">
      <dgm:prSet/>
      <dgm:spPr/>
      <dgm:t>
        <a:bodyPr/>
        <a:lstStyle/>
        <a:p>
          <a:endParaRPr lang="en-US"/>
        </a:p>
      </dgm:t>
    </dgm:pt>
    <dgm:pt modelId="{D1B0D506-BF8D-4BE6-A401-CC2C97D44328}" type="sibTrans" cxnId="{42874AAD-F2CF-4F9C-88D4-6262177FE470}">
      <dgm:prSet/>
      <dgm:spPr/>
      <dgm:t>
        <a:bodyPr/>
        <a:lstStyle/>
        <a:p>
          <a:endParaRPr lang="en-US"/>
        </a:p>
      </dgm:t>
    </dgm:pt>
    <dgm:pt modelId="{1B8B2EA1-E6E8-44B6-A7AD-9452CC5D5CCA}" type="pres">
      <dgm:prSet presAssocID="{D347D132-1953-4120-B339-41E70E8CEC3B}" presName="Name0" presStyleCnt="0">
        <dgm:presLayoutVars>
          <dgm:chPref val="1"/>
          <dgm:dir/>
          <dgm:animOne val="branch"/>
          <dgm:animLvl val="lvl"/>
          <dgm:resizeHandles/>
        </dgm:presLayoutVars>
      </dgm:prSet>
      <dgm:spPr/>
    </dgm:pt>
    <dgm:pt modelId="{64456563-9996-4FF9-95FA-C39F5D3609FE}" type="pres">
      <dgm:prSet presAssocID="{750B75EC-826A-4CD6-8CB6-5FDC29AAB3FE}" presName="vertOne" presStyleCnt="0"/>
      <dgm:spPr/>
    </dgm:pt>
    <dgm:pt modelId="{FF9C292E-6CFA-4DD6-A16A-3998E9CDD3CE}" type="pres">
      <dgm:prSet presAssocID="{750B75EC-826A-4CD6-8CB6-5FDC29AAB3FE}" presName="txOne" presStyleLbl="node0" presStyleIdx="0" presStyleCnt="4">
        <dgm:presLayoutVars>
          <dgm:chPref val="3"/>
        </dgm:presLayoutVars>
      </dgm:prSet>
      <dgm:spPr/>
    </dgm:pt>
    <dgm:pt modelId="{4F78AAED-8D3E-4CB6-8DED-E46281D7E85A}" type="pres">
      <dgm:prSet presAssocID="{750B75EC-826A-4CD6-8CB6-5FDC29AAB3FE}" presName="horzOne" presStyleCnt="0"/>
      <dgm:spPr/>
    </dgm:pt>
    <dgm:pt modelId="{57FE8EFA-BE16-41D2-895E-09F26E92B72F}" type="pres">
      <dgm:prSet presAssocID="{ED68E542-FEE7-4CD2-B6C6-DC9BE3FD4129}" presName="sibSpaceOne" presStyleCnt="0"/>
      <dgm:spPr/>
    </dgm:pt>
    <dgm:pt modelId="{25D4F18C-C7BB-420A-AF4B-738A947B2218}" type="pres">
      <dgm:prSet presAssocID="{04B6E62C-64FA-4C80-A3A5-38A093BADF6F}" presName="vertOne" presStyleCnt="0"/>
      <dgm:spPr/>
    </dgm:pt>
    <dgm:pt modelId="{A5F7312B-603A-4EC8-8896-43FDD7B0EA2A}" type="pres">
      <dgm:prSet presAssocID="{04B6E62C-64FA-4C80-A3A5-38A093BADF6F}" presName="txOne" presStyleLbl="node0" presStyleIdx="1" presStyleCnt="4" custLinFactNeighborX="846" custLinFactNeighborY="0">
        <dgm:presLayoutVars>
          <dgm:chPref val="3"/>
        </dgm:presLayoutVars>
      </dgm:prSet>
      <dgm:spPr/>
    </dgm:pt>
    <dgm:pt modelId="{9195FBEF-5D5F-4824-A74F-D080B242F2CB}" type="pres">
      <dgm:prSet presAssocID="{04B6E62C-64FA-4C80-A3A5-38A093BADF6F}" presName="horzOne" presStyleCnt="0"/>
      <dgm:spPr/>
    </dgm:pt>
    <dgm:pt modelId="{C31ECF2C-A551-409B-8DED-CAC3B3740BAF}" type="pres">
      <dgm:prSet presAssocID="{06825218-BC52-4701-ABDF-FCC260C6617A}" presName="sibSpaceOne" presStyleCnt="0"/>
      <dgm:spPr/>
    </dgm:pt>
    <dgm:pt modelId="{251B353C-D56A-4E13-A3E4-78FE1B556D22}" type="pres">
      <dgm:prSet presAssocID="{757A195F-585F-4ABA-8D23-BBE39B4B94E6}" presName="vertOne" presStyleCnt="0"/>
      <dgm:spPr/>
    </dgm:pt>
    <dgm:pt modelId="{DA71AE1B-4F5C-459E-82EA-7FAB02BEB1FC}" type="pres">
      <dgm:prSet presAssocID="{757A195F-585F-4ABA-8D23-BBE39B4B94E6}" presName="txOne" presStyleLbl="node0" presStyleIdx="2" presStyleCnt="4" custLinFactNeighborX="474" custLinFactNeighborY="-480">
        <dgm:presLayoutVars>
          <dgm:chPref val="3"/>
        </dgm:presLayoutVars>
      </dgm:prSet>
      <dgm:spPr/>
    </dgm:pt>
    <dgm:pt modelId="{CA842C6D-02BF-4EFC-A454-7C7A6B2D536D}" type="pres">
      <dgm:prSet presAssocID="{757A195F-585F-4ABA-8D23-BBE39B4B94E6}" presName="horzOne" presStyleCnt="0"/>
      <dgm:spPr/>
    </dgm:pt>
    <dgm:pt modelId="{3D92C5FD-DB4A-4EAF-93DC-FEC65FAC1162}" type="pres">
      <dgm:prSet presAssocID="{5282C78F-F430-4F25-BD56-B9C83AAE8F81}" presName="sibSpaceOne" presStyleCnt="0"/>
      <dgm:spPr/>
    </dgm:pt>
    <dgm:pt modelId="{05B780F7-A779-45F6-B65E-881233A41E82}" type="pres">
      <dgm:prSet presAssocID="{C8F3A4E2-64E9-47C0-AE55-99945B20654B}" presName="vertOne" presStyleCnt="0"/>
      <dgm:spPr/>
    </dgm:pt>
    <dgm:pt modelId="{75853F8C-BD7A-46A6-A9C8-29EF3C4979C2}" type="pres">
      <dgm:prSet presAssocID="{C8F3A4E2-64E9-47C0-AE55-99945B20654B}" presName="txOne" presStyleLbl="node0" presStyleIdx="3" presStyleCnt="4" custLinFactNeighborX="6101" custLinFactNeighborY="-1679">
        <dgm:presLayoutVars>
          <dgm:chPref val="3"/>
        </dgm:presLayoutVars>
      </dgm:prSet>
      <dgm:spPr/>
    </dgm:pt>
    <dgm:pt modelId="{B0FA790D-041A-4A7D-A89E-6DFB27BE7BBC}" type="pres">
      <dgm:prSet presAssocID="{C8F3A4E2-64E9-47C0-AE55-99945B20654B}" presName="horzOne" presStyleCnt="0"/>
      <dgm:spPr/>
    </dgm:pt>
  </dgm:ptLst>
  <dgm:cxnLst>
    <dgm:cxn modelId="{ECAFD304-D19A-42FB-9639-D0CE91BCAA09}" type="presOf" srcId="{750B75EC-826A-4CD6-8CB6-5FDC29AAB3FE}" destId="{FF9C292E-6CFA-4DD6-A16A-3998E9CDD3CE}" srcOrd="0" destOrd="0" presId="urn:microsoft.com/office/officeart/2005/8/layout/hierarchy4"/>
    <dgm:cxn modelId="{54E50406-70D3-403A-8B58-55F8F1674120}" srcId="{D347D132-1953-4120-B339-41E70E8CEC3B}" destId="{750B75EC-826A-4CD6-8CB6-5FDC29AAB3FE}" srcOrd="0" destOrd="0" parTransId="{7F9FA305-1BEB-45EF-9F53-EE8C8F96C24A}" sibTransId="{ED68E542-FEE7-4CD2-B6C6-DC9BE3FD4129}"/>
    <dgm:cxn modelId="{5DC01E33-CC11-4789-8EE4-18C38DC5AFED}" type="presOf" srcId="{C8F3A4E2-64E9-47C0-AE55-99945B20654B}" destId="{75853F8C-BD7A-46A6-A9C8-29EF3C4979C2}" srcOrd="0" destOrd="0" presId="urn:microsoft.com/office/officeart/2005/8/layout/hierarchy4"/>
    <dgm:cxn modelId="{6370BB54-8EBA-45BD-A0D2-40A36F35D560}" type="presOf" srcId="{D347D132-1953-4120-B339-41E70E8CEC3B}" destId="{1B8B2EA1-E6E8-44B6-A7AD-9452CC5D5CCA}" srcOrd="0" destOrd="0" presId="urn:microsoft.com/office/officeart/2005/8/layout/hierarchy4"/>
    <dgm:cxn modelId="{4318168B-40D7-4BC2-B193-B0F35A1B5F67}" srcId="{D347D132-1953-4120-B339-41E70E8CEC3B}" destId="{04B6E62C-64FA-4C80-A3A5-38A093BADF6F}" srcOrd="1" destOrd="0" parTransId="{1D0679FA-D906-48CC-8FFE-867F8932A3C5}" sibTransId="{06825218-BC52-4701-ABDF-FCC260C6617A}"/>
    <dgm:cxn modelId="{9DBA1091-BFC0-4FA5-B2C7-F3A80C849F26}" type="presOf" srcId="{757A195F-585F-4ABA-8D23-BBE39B4B94E6}" destId="{DA71AE1B-4F5C-459E-82EA-7FAB02BEB1FC}" srcOrd="0" destOrd="0" presId="urn:microsoft.com/office/officeart/2005/8/layout/hierarchy4"/>
    <dgm:cxn modelId="{75D3F897-AF93-442E-9A3D-317C762540D7}" type="presOf" srcId="{04B6E62C-64FA-4C80-A3A5-38A093BADF6F}" destId="{A5F7312B-603A-4EC8-8896-43FDD7B0EA2A}" srcOrd="0" destOrd="0" presId="urn:microsoft.com/office/officeart/2005/8/layout/hierarchy4"/>
    <dgm:cxn modelId="{42874AAD-F2CF-4F9C-88D4-6262177FE470}" srcId="{D347D132-1953-4120-B339-41E70E8CEC3B}" destId="{C8F3A4E2-64E9-47C0-AE55-99945B20654B}" srcOrd="3" destOrd="0" parTransId="{9403C5B3-A944-4B24-A364-B674541D49B1}" sibTransId="{D1B0D506-BF8D-4BE6-A401-CC2C97D44328}"/>
    <dgm:cxn modelId="{2A79C8CD-CE33-44EA-981C-E3E152C24C93}" srcId="{D347D132-1953-4120-B339-41E70E8CEC3B}" destId="{757A195F-585F-4ABA-8D23-BBE39B4B94E6}" srcOrd="2" destOrd="0" parTransId="{CC0B9E45-B167-45A7-8229-58D20D650D63}" sibTransId="{5282C78F-F430-4F25-BD56-B9C83AAE8F81}"/>
    <dgm:cxn modelId="{8BEF01C8-E21E-43D0-BE93-58976D481F32}" type="presParOf" srcId="{1B8B2EA1-E6E8-44B6-A7AD-9452CC5D5CCA}" destId="{64456563-9996-4FF9-95FA-C39F5D3609FE}" srcOrd="0" destOrd="0" presId="urn:microsoft.com/office/officeart/2005/8/layout/hierarchy4"/>
    <dgm:cxn modelId="{342F5475-E4EE-4511-8C68-B4376F512CF2}" type="presParOf" srcId="{64456563-9996-4FF9-95FA-C39F5D3609FE}" destId="{FF9C292E-6CFA-4DD6-A16A-3998E9CDD3CE}" srcOrd="0" destOrd="0" presId="urn:microsoft.com/office/officeart/2005/8/layout/hierarchy4"/>
    <dgm:cxn modelId="{73385D03-769F-4425-BE85-17C33F35F298}" type="presParOf" srcId="{64456563-9996-4FF9-95FA-C39F5D3609FE}" destId="{4F78AAED-8D3E-4CB6-8DED-E46281D7E85A}" srcOrd="1" destOrd="0" presId="urn:microsoft.com/office/officeart/2005/8/layout/hierarchy4"/>
    <dgm:cxn modelId="{4A55B8B7-7C13-4FC8-9C81-B4C73079D7A7}" type="presParOf" srcId="{1B8B2EA1-E6E8-44B6-A7AD-9452CC5D5CCA}" destId="{57FE8EFA-BE16-41D2-895E-09F26E92B72F}" srcOrd="1" destOrd="0" presId="urn:microsoft.com/office/officeart/2005/8/layout/hierarchy4"/>
    <dgm:cxn modelId="{4842C750-F42C-4BB0-A3C0-57241DBF9480}" type="presParOf" srcId="{1B8B2EA1-E6E8-44B6-A7AD-9452CC5D5CCA}" destId="{25D4F18C-C7BB-420A-AF4B-738A947B2218}" srcOrd="2" destOrd="0" presId="urn:microsoft.com/office/officeart/2005/8/layout/hierarchy4"/>
    <dgm:cxn modelId="{CB7D97A3-8518-4938-A704-BF1AE9290C3C}" type="presParOf" srcId="{25D4F18C-C7BB-420A-AF4B-738A947B2218}" destId="{A5F7312B-603A-4EC8-8896-43FDD7B0EA2A}" srcOrd="0" destOrd="0" presId="urn:microsoft.com/office/officeart/2005/8/layout/hierarchy4"/>
    <dgm:cxn modelId="{85B92E76-4996-4C3F-B841-13659A59163F}" type="presParOf" srcId="{25D4F18C-C7BB-420A-AF4B-738A947B2218}" destId="{9195FBEF-5D5F-4824-A74F-D080B242F2CB}" srcOrd="1" destOrd="0" presId="urn:microsoft.com/office/officeart/2005/8/layout/hierarchy4"/>
    <dgm:cxn modelId="{8BEB789E-6503-42B3-896A-5B02C3508231}" type="presParOf" srcId="{1B8B2EA1-E6E8-44B6-A7AD-9452CC5D5CCA}" destId="{C31ECF2C-A551-409B-8DED-CAC3B3740BAF}" srcOrd="3" destOrd="0" presId="urn:microsoft.com/office/officeart/2005/8/layout/hierarchy4"/>
    <dgm:cxn modelId="{5B45421B-AE0F-477A-817A-A6962F02171D}" type="presParOf" srcId="{1B8B2EA1-E6E8-44B6-A7AD-9452CC5D5CCA}" destId="{251B353C-D56A-4E13-A3E4-78FE1B556D22}" srcOrd="4" destOrd="0" presId="urn:microsoft.com/office/officeart/2005/8/layout/hierarchy4"/>
    <dgm:cxn modelId="{E75C3FA3-226D-407E-A0DE-A24386FC6816}" type="presParOf" srcId="{251B353C-D56A-4E13-A3E4-78FE1B556D22}" destId="{DA71AE1B-4F5C-459E-82EA-7FAB02BEB1FC}" srcOrd="0" destOrd="0" presId="urn:microsoft.com/office/officeart/2005/8/layout/hierarchy4"/>
    <dgm:cxn modelId="{7EBC79A9-4BFC-46BC-934F-FA1151BD32F4}" type="presParOf" srcId="{251B353C-D56A-4E13-A3E4-78FE1B556D22}" destId="{CA842C6D-02BF-4EFC-A454-7C7A6B2D536D}" srcOrd="1" destOrd="0" presId="urn:microsoft.com/office/officeart/2005/8/layout/hierarchy4"/>
    <dgm:cxn modelId="{60CD2F9E-D694-42F6-BA15-16F4EDFA1C4F}" type="presParOf" srcId="{1B8B2EA1-E6E8-44B6-A7AD-9452CC5D5CCA}" destId="{3D92C5FD-DB4A-4EAF-93DC-FEC65FAC1162}" srcOrd="5" destOrd="0" presId="urn:microsoft.com/office/officeart/2005/8/layout/hierarchy4"/>
    <dgm:cxn modelId="{608AFC33-5418-409F-9926-68F0AD26DB8D}" type="presParOf" srcId="{1B8B2EA1-E6E8-44B6-A7AD-9452CC5D5CCA}" destId="{05B780F7-A779-45F6-B65E-881233A41E82}" srcOrd="6" destOrd="0" presId="urn:microsoft.com/office/officeart/2005/8/layout/hierarchy4"/>
    <dgm:cxn modelId="{A5619158-4DFE-420E-A933-B3B5BA4B8039}" type="presParOf" srcId="{05B780F7-A779-45F6-B65E-881233A41E82}" destId="{75853F8C-BD7A-46A6-A9C8-29EF3C4979C2}" srcOrd="0" destOrd="0" presId="urn:microsoft.com/office/officeart/2005/8/layout/hierarchy4"/>
    <dgm:cxn modelId="{DB68C527-6CFD-4EC5-9E7A-B9BC240F6CAA}" type="presParOf" srcId="{05B780F7-A779-45F6-B65E-881233A41E82}" destId="{B0FA790D-041A-4A7D-A89E-6DFB27BE7BBC}"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314A67F-6A90-4202-8C87-8F2422789436}" type="doc">
      <dgm:prSet loTypeId="urn:microsoft.com/office/officeart/2005/8/layout/vList2" loCatId="list" qsTypeId="urn:microsoft.com/office/officeart/2005/8/quickstyle/3d3" qsCatId="3D" csTypeId="urn:microsoft.com/office/officeart/2005/8/colors/colorful2" csCatId="colorful"/>
      <dgm:spPr/>
      <dgm:t>
        <a:bodyPr/>
        <a:lstStyle/>
        <a:p>
          <a:endParaRPr lang="en-US"/>
        </a:p>
      </dgm:t>
    </dgm:pt>
    <dgm:pt modelId="{316DE70B-BA07-49F5-80D3-C32C3603D8E2}">
      <dgm:prSet/>
      <dgm:spPr/>
      <dgm:t>
        <a:bodyPr/>
        <a:lstStyle/>
        <a:p>
          <a:r>
            <a:rPr lang="en-GB" b="0" i="0"/>
            <a:t>can access their data and applications from any device connected to the internet</a:t>
          </a:r>
          <a:endParaRPr lang="en-US"/>
        </a:p>
      </dgm:t>
    </dgm:pt>
    <dgm:pt modelId="{D583ED39-B881-4354-BBFD-9C7DCE658E83}" type="parTrans" cxnId="{60864066-0A33-4434-8BAF-1AA3E53213D8}">
      <dgm:prSet/>
      <dgm:spPr/>
      <dgm:t>
        <a:bodyPr/>
        <a:lstStyle/>
        <a:p>
          <a:endParaRPr lang="en-US"/>
        </a:p>
      </dgm:t>
    </dgm:pt>
    <dgm:pt modelId="{D759E724-9176-497A-AF33-A5D2D8B1DB01}" type="sibTrans" cxnId="{60864066-0A33-4434-8BAF-1AA3E53213D8}">
      <dgm:prSet/>
      <dgm:spPr/>
      <dgm:t>
        <a:bodyPr/>
        <a:lstStyle/>
        <a:p>
          <a:endParaRPr lang="en-US"/>
        </a:p>
      </dgm:t>
    </dgm:pt>
    <dgm:pt modelId="{430087EF-22EF-41B6-BAE5-42CADEE4A45E}">
      <dgm:prSet/>
      <dgm:spPr/>
      <dgm:t>
        <a:bodyPr/>
        <a:lstStyle/>
        <a:p>
          <a:r>
            <a:rPr lang="en-US" b="0" i="0"/>
            <a:t>send invoices electronically </a:t>
          </a:r>
          <a:endParaRPr lang="en-US"/>
        </a:p>
      </dgm:t>
    </dgm:pt>
    <dgm:pt modelId="{1D42B2CC-E0FB-490F-85B6-BBCC9A83DD57}" type="parTrans" cxnId="{3D38EA4B-6EB7-487A-9C42-409F02AF6D51}">
      <dgm:prSet/>
      <dgm:spPr/>
      <dgm:t>
        <a:bodyPr/>
        <a:lstStyle/>
        <a:p>
          <a:endParaRPr lang="en-US"/>
        </a:p>
      </dgm:t>
    </dgm:pt>
    <dgm:pt modelId="{BC533D5B-24DD-4DC9-AF99-A36DA2330264}" type="sibTrans" cxnId="{3D38EA4B-6EB7-487A-9C42-409F02AF6D51}">
      <dgm:prSet/>
      <dgm:spPr/>
      <dgm:t>
        <a:bodyPr/>
        <a:lstStyle/>
        <a:p>
          <a:endParaRPr lang="en-US"/>
        </a:p>
      </dgm:t>
    </dgm:pt>
    <dgm:pt modelId="{538D5032-D1A5-4035-AA42-2783E23EC622}">
      <dgm:prSet/>
      <dgm:spPr/>
      <dgm:t>
        <a:bodyPr/>
        <a:lstStyle/>
        <a:p>
          <a:r>
            <a:rPr lang="en-US" b="0" i="0"/>
            <a:t>more flexibility at the workplace</a:t>
          </a:r>
          <a:endParaRPr lang="en-US"/>
        </a:p>
      </dgm:t>
    </dgm:pt>
    <dgm:pt modelId="{C33A692E-C546-4C38-B671-F391D61A543B}" type="parTrans" cxnId="{01CA66B6-AEB8-45FB-ACB7-D763113BBB90}">
      <dgm:prSet/>
      <dgm:spPr/>
      <dgm:t>
        <a:bodyPr/>
        <a:lstStyle/>
        <a:p>
          <a:endParaRPr lang="en-US"/>
        </a:p>
      </dgm:t>
    </dgm:pt>
    <dgm:pt modelId="{382CCDAA-D1B2-4F2E-9694-A4AAA14D327C}" type="sibTrans" cxnId="{01CA66B6-AEB8-45FB-ACB7-D763113BBB90}">
      <dgm:prSet/>
      <dgm:spPr/>
      <dgm:t>
        <a:bodyPr/>
        <a:lstStyle/>
        <a:p>
          <a:endParaRPr lang="en-US"/>
        </a:p>
      </dgm:t>
    </dgm:pt>
    <dgm:pt modelId="{84E4E107-6A6A-492C-8AF2-5657156199BC}">
      <dgm:prSet/>
      <dgm:spPr/>
      <dgm:t>
        <a:bodyPr/>
        <a:lstStyle/>
        <a:p>
          <a:r>
            <a:rPr lang="en-US" b="0" i="0"/>
            <a:t>improved efficiency in accounting processes with less time spent in communicating accounting information with clients</a:t>
          </a:r>
          <a:endParaRPr lang="en-US"/>
        </a:p>
      </dgm:t>
    </dgm:pt>
    <dgm:pt modelId="{B1CBE0F1-DA38-497F-A8E5-4FE6B624DEB1}" type="parTrans" cxnId="{AB673B85-C013-4272-A8BF-9823724370FA}">
      <dgm:prSet/>
      <dgm:spPr/>
      <dgm:t>
        <a:bodyPr/>
        <a:lstStyle/>
        <a:p>
          <a:endParaRPr lang="en-US"/>
        </a:p>
      </dgm:t>
    </dgm:pt>
    <dgm:pt modelId="{B2F1FCF2-5BBB-47D1-9385-66FDB2D30037}" type="sibTrans" cxnId="{AB673B85-C013-4272-A8BF-9823724370FA}">
      <dgm:prSet/>
      <dgm:spPr/>
      <dgm:t>
        <a:bodyPr/>
        <a:lstStyle/>
        <a:p>
          <a:endParaRPr lang="en-US"/>
        </a:p>
      </dgm:t>
    </dgm:pt>
    <dgm:pt modelId="{2AD782F6-494C-4CC2-B819-40CB1DEEACA0}" type="pres">
      <dgm:prSet presAssocID="{B314A67F-6A90-4202-8C87-8F2422789436}" presName="linear" presStyleCnt="0">
        <dgm:presLayoutVars>
          <dgm:animLvl val="lvl"/>
          <dgm:resizeHandles val="exact"/>
        </dgm:presLayoutVars>
      </dgm:prSet>
      <dgm:spPr/>
    </dgm:pt>
    <dgm:pt modelId="{311E3441-80F6-4849-B250-3211B4982FB4}" type="pres">
      <dgm:prSet presAssocID="{316DE70B-BA07-49F5-80D3-C32C3603D8E2}" presName="parentText" presStyleLbl="node1" presStyleIdx="0" presStyleCnt="4">
        <dgm:presLayoutVars>
          <dgm:chMax val="0"/>
          <dgm:bulletEnabled val="1"/>
        </dgm:presLayoutVars>
      </dgm:prSet>
      <dgm:spPr/>
    </dgm:pt>
    <dgm:pt modelId="{19B3B864-667F-48E9-8EFE-0B7EB0295F48}" type="pres">
      <dgm:prSet presAssocID="{D759E724-9176-497A-AF33-A5D2D8B1DB01}" presName="spacer" presStyleCnt="0"/>
      <dgm:spPr/>
    </dgm:pt>
    <dgm:pt modelId="{619CA28D-654D-41A6-A14D-03D61213FD5B}" type="pres">
      <dgm:prSet presAssocID="{430087EF-22EF-41B6-BAE5-42CADEE4A45E}" presName="parentText" presStyleLbl="node1" presStyleIdx="1" presStyleCnt="4">
        <dgm:presLayoutVars>
          <dgm:chMax val="0"/>
          <dgm:bulletEnabled val="1"/>
        </dgm:presLayoutVars>
      </dgm:prSet>
      <dgm:spPr/>
    </dgm:pt>
    <dgm:pt modelId="{A81F7551-EE92-49AB-86A8-2ADF694E583B}" type="pres">
      <dgm:prSet presAssocID="{BC533D5B-24DD-4DC9-AF99-A36DA2330264}" presName="spacer" presStyleCnt="0"/>
      <dgm:spPr/>
    </dgm:pt>
    <dgm:pt modelId="{07C7A03A-7C6F-4BA9-AB37-6279696F95B8}" type="pres">
      <dgm:prSet presAssocID="{538D5032-D1A5-4035-AA42-2783E23EC622}" presName="parentText" presStyleLbl="node1" presStyleIdx="2" presStyleCnt="4">
        <dgm:presLayoutVars>
          <dgm:chMax val="0"/>
          <dgm:bulletEnabled val="1"/>
        </dgm:presLayoutVars>
      </dgm:prSet>
      <dgm:spPr/>
    </dgm:pt>
    <dgm:pt modelId="{AA485829-6535-4369-8271-AABEFE3858AA}" type="pres">
      <dgm:prSet presAssocID="{382CCDAA-D1B2-4F2E-9694-A4AAA14D327C}" presName="spacer" presStyleCnt="0"/>
      <dgm:spPr/>
    </dgm:pt>
    <dgm:pt modelId="{39BC5859-8729-43C3-9339-4818CE44C1E7}" type="pres">
      <dgm:prSet presAssocID="{84E4E107-6A6A-492C-8AF2-5657156199BC}" presName="parentText" presStyleLbl="node1" presStyleIdx="3" presStyleCnt="4">
        <dgm:presLayoutVars>
          <dgm:chMax val="0"/>
          <dgm:bulletEnabled val="1"/>
        </dgm:presLayoutVars>
      </dgm:prSet>
      <dgm:spPr/>
    </dgm:pt>
  </dgm:ptLst>
  <dgm:cxnLst>
    <dgm:cxn modelId="{77CA4C0E-8BCE-4E2F-823F-64370B1A2381}" type="presOf" srcId="{316DE70B-BA07-49F5-80D3-C32C3603D8E2}" destId="{311E3441-80F6-4849-B250-3211B4982FB4}" srcOrd="0" destOrd="0" presId="urn:microsoft.com/office/officeart/2005/8/layout/vList2"/>
    <dgm:cxn modelId="{686E5D39-A3DD-4776-9B5A-D77937F4FA25}" type="presOf" srcId="{538D5032-D1A5-4035-AA42-2783E23EC622}" destId="{07C7A03A-7C6F-4BA9-AB37-6279696F95B8}" srcOrd="0" destOrd="0" presId="urn:microsoft.com/office/officeart/2005/8/layout/vList2"/>
    <dgm:cxn modelId="{17862F3C-F7FA-4731-B42D-9A69D555C5C0}" type="presOf" srcId="{430087EF-22EF-41B6-BAE5-42CADEE4A45E}" destId="{619CA28D-654D-41A6-A14D-03D61213FD5B}" srcOrd="0" destOrd="0" presId="urn:microsoft.com/office/officeart/2005/8/layout/vList2"/>
    <dgm:cxn modelId="{60864066-0A33-4434-8BAF-1AA3E53213D8}" srcId="{B314A67F-6A90-4202-8C87-8F2422789436}" destId="{316DE70B-BA07-49F5-80D3-C32C3603D8E2}" srcOrd="0" destOrd="0" parTransId="{D583ED39-B881-4354-BBFD-9C7DCE658E83}" sibTransId="{D759E724-9176-497A-AF33-A5D2D8B1DB01}"/>
    <dgm:cxn modelId="{3D38EA4B-6EB7-487A-9C42-409F02AF6D51}" srcId="{B314A67F-6A90-4202-8C87-8F2422789436}" destId="{430087EF-22EF-41B6-BAE5-42CADEE4A45E}" srcOrd="1" destOrd="0" parTransId="{1D42B2CC-E0FB-490F-85B6-BBCC9A83DD57}" sibTransId="{BC533D5B-24DD-4DC9-AF99-A36DA2330264}"/>
    <dgm:cxn modelId="{B2C6567F-2F5D-423D-8B41-CF5B71AAF76E}" type="presOf" srcId="{B314A67F-6A90-4202-8C87-8F2422789436}" destId="{2AD782F6-494C-4CC2-B819-40CB1DEEACA0}" srcOrd="0" destOrd="0" presId="urn:microsoft.com/office/officeart/2005/8/layout/vList2"/>
    <dgm:cxn modelId="{AB673B85-C013-4272-A8BF-9823724370FA}" srcId="{B314A67F-6A90-4202-8C87-8F2422789436}" destId="{84E4E107-6A6A-492C-8AF2-5657156199BC}" srcOrd="3" destOrd="0" parTransId="{B1CBE0F1-DA38-497F-A8E5-4FE6B624DEB1}" sibTransId="{B2F1FCF2-5BBB-47D1-9385-66FDB2D30037}"/>
    <dgm:cxn modelId="{01CA66B6-AEB8-45FB-ACB7-D763113BBB90}" srcId="{B314A67F-6A90-4202-8C87-8F2422789436}" destId="{538D5032-D1A5-4035-AA42-2783E23EC622}" srcOrd="2" destOrd="0" parTransId="{C33A692E-C546-4C38-B671-F391D61A543B}" sibTransId="{382CCDAA-D1B2-4F2E-9694-A4AAA14D327C}"/>
    <dgm:cxn modelId="{DE5DD2E8-CA6B-443C-AC5B-32DCBA7AF42C}" type="presOf" srcId="{84E4E107-6A6A-492C-8AF2-5657156199BC}" destId="{39BC5859-8729-43C3-9339-4818CE44C1E7}" srcOrd="0" destOrd="0" presId="urn:microsoft.com/office/officeart/2005/8/layout/vList2"/>
    <dgm:cxn modelId="{6B8A6E77-F5D7-4610-A27F-3299E0A6B3CF}" type="presParOf" srcId="{2AD782F6-494C-4CC2-B819-40CB1DEEACA0}" destId="{311E3441-80F6-4849-B250-3211B4982FB4}" srcOrd="0" destOrd="0" presId="urn:microsoft.com/office/officeart/2005/8/layout/vList2"/>
    <dgm:cxn modelId="{57D505CC-0E55-4B35-9CDF-89CE43176E82}" type="presParOf" srcId="{2AD782F6-494C-4CC2-B819-40CB1DEEACA0}" destId="{19B3B864-667F-48E9-8EFE-0B7EB0295F48}" srcOrd="1" destOrd="0" presId="urn:microsoft.com/office/officeart/2005/8/layout/vList2"/>
    <dgm:cxn modelId="{D7F662FF-DF82-49D9-AD47-94923B4BFBCB}" type="presParOf" srcId="{2AD782F6-494C-4CC2-B819-40CB1DEEACA0}" destId="{619CA28D-654D-41A6-A14D-03D61213FD5B}" srcOrd="2" destOrd="0" presId="urn:microsoft.com/office/officeart/2005/8/layout/vList2"/>
    <dgm:cxn modelId="{8B43CB0C-D2BF-489A-86E5-386898CA4EA6}" type="presParOf" srcId="{2AD782F6-494C-4CC2-B819-40CB1DEEACA0}" destId="{A81F7551-EE92-49AB-86A8-2ADF694E583B}" srcOrd="3" destOrd="0" presId="urn:microsoft.com/office/officeart/2005/8/layout/vList2"/>
    <dgm:cxn modelId="{6C21A316-A612-4D03-9C3A-857DA244ECED}" type="presParOf" srcId="{2AD782F6-494C-4CC2-B819-40CB1DEEACA0}" destId="{07C7A03A-7C6F-4BA9-AB37-6279696F95B8}" srcOrd="4" destOrd="0" presId="urn:microsoft.com/office/officeart/2005/8/layout/vList2"/>
    <dgm:cxn modelId="{7023F0BF-2F70-47F6-801C-CAFB8134EFDD}" type="presParOf" srcId="{2AD782F6-494C-4CC2-B819-40CB1DEEACA0}" destId="{AA485829-6535-4369-8271-AABEFE3858AA}" srcOrd="5" destOrd="0" presId="urn:microsoft.com/office/officeart/2005/8/layout/vList2"/>
    <dgm:cxn modelId="{2817226B-1DA0-4CAD-9D96-FB9E9B2D81FB}" type="presParOf" srcId="{2AD782F6-494C-4CC2-B819-40CB1DEEACA0}" destId="{39BC5859-8729-43C3-9339-4818CE44C1E7}" srcOrd="6"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6B1D0A-4303-4592-9266-5D920F24D09A}"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6558EB9-4E50-4634-ABC8-E0626A652908}">
      <dgm:prSet/>
      <dgm:spPr/>
      <dgm:t>
        <a:bodyPr/>
        <a:lstStyle/>
        <a:p>
          <a:r>
            <a:rPr lang="en-GB" b="0" i="0" dirty="0">
              <a:latin typeface="Montserrat" panose="00000500000000000000" pitchFamily="2" charset="0"/>
            </a:rPr>
            <a:t>Increased</a:t>
          </a:r>
          <a:r>
            <a:rPr lang="en-GB" b="0" i="0" dirty="0"/>
            <a:t> </a:t>
          </a:r>
          <a:r>
            <a:rPr lang="en-GB" b="0" i="0" dirty="0">
              <a:latin typeface="Montserrat" panose="00000500000000000000" pitchFamily="2" charset="0"/>
            </a:rPr>
            <a:t>Productivity</a:t>
          </a:r>
          <a:endParaRPr lang="en-US" dirty="0">
            <a:latin typeface="Montserrat" panose="00000500000000000000" pitchFamily="2" charset="0"/>
          </a:endParaRPr>
        </a:p>
      </dgm:t>
    </dgm:pt>
    <dgm:pt modelId="{F7049503-4876-4458-A4EB-E5A57A38CA80}" type="parTrans" cxnId="{246F2763-07BB-47B5-B0C4-692D474C3354}">
      <dgm:prSet/>
      <dgm:spPr/>
      <dgm:t>
        <a:bodyPr/>
        <a:lstStyle/>
        <a:p>
          <a:endParaRPr lang="en-US"/>
        </a:p>
      </dgm:t>
    </dgm:pt>
    <dgm:pt modelId="{B1F31A04-13D6-4AA1-B3BA-6ED4D6DE760C}" type="sibTrans" cxnId="{246F2763-07BB-47B5-B0C4-692D474C3354}">
      <dgm:prSet/>
      <dgm:spPr/>
      <dgm:t>
        <a:bodyPr/>
        <a:lstStyle/>
        <a:p>
          <a:endParaRPr lang="en-US"/>
        </a:p>
      </dgm:t>
    </dgm:pt>
    <dgm:pt modelId="{6C24C08E-A4CE-4542-A3CD-F1596933E8EE}">
      <dgm:prSet/>
      <dgm:spPr/>
      <dgm:t>
        <a:bodyPr/>
        <a:lstStyle/>
        <a:p>
          <a:r>
            <a:rPr lang="en-GB" b="0" i="0" dirty="0">
              <a:latin typeface="Montserrat" panose="00000500000000000000" pitchFamily="2" charset="0"/>
            </a:rPr>
            <a:t>Save Time</a:t>
          </a:r>
          <a:endParaRPr lang="en-US" dirty="0">
            <a:latin typeface="Montserrat" panose="00000500000000000000" pitchFamily="2" charset="0"/>
          </a:endParaRPr>
        </a:p>
      </dgm:t>
    </dgm:pt>
    <dgm:pt modelId="{E901932E-75C9-4DA8-AB37-6ABEF2544954}" type="parTrans" cxnId="{FCA3AF68-4290-4CDF-B50C-3B7415E3030B}">
      <dgm:prSet/>
      <dgm:spPr/>
      <dgm:t>
        <a:bodyPr/>
        <a:lstStyle/>
        <a:p>
          <a:endParaRPr lang="en-US"/>
        </a:p>
      </dgm:t>
    </dgm:pt>
    <dgm:pt modelId="{6FBA3AFB-8583-42C9-99F8-BBCEA372B54E}" type="sibTrans" cxnId="{FCA3AF68-4290-4CDF-B50C-3B7415E3030B}">
      <dgm:prSet/>
      <dgm:spPr/>
      <dgm:t>
        <a:bodyPr/>
        <a:lstStyle/>
        <a:p>
          <a:endParaRPr lang="en-US"/>
        </a:p>
      </dgm:t>
    </dgm:pt>
    <dgm:pt modelId="{02384DF1-B654-4664-8883-E714D46E9A1C}">
      <dgm:prSet/>
      <dgm:spPr/>
      <dgm:t>
        <a:bodyPr/>
        <a:lstStyle/>
        <a:p>
          <a:r>
            <a:rPr lang="en-GB" b="0" i="0" dirty="0">
              <a:latin typeface="Montserrat" panose="00000500000000000000" pitchFamily="2" charset="0"/>
            </a:rPr>
            <a:t>Higher Compliance</a:t>
          </a:r>
          <a:endParaRPr lang="en-US" dirty="0">
            <a:latin typeface="Montserrat" panose="00000500000000000000" pitchFamily="2" charset="0"/>
          </a:endParaRPr>
        </a:p>
      </dgm:t>
    </dgm:pt>
    <dgm:pt modelId="{8C47E01C-0BA7-48A3-83F4-8374C567FFA9}" type="parTrans" cxnId="{A1E1B2AD-13E3-471B-B0EA-DE5A6F9F0095}">
      <dgm:prSet/>
      <dgm:spPr/>
      <dgm:t>
        <a:bodyPr/>
        <a:lstStyle/>
        <a:p>
          <a:endParaRPr lang="en-US"/>
        </a:p>
      </dgm:t>
    </dgm:pt>
    <dgm:pt modelId="{471B5067-4DB3-43E2-9544-B3798D6F40AD}" type="sibTrans" cxnId="{A1E1B2AD-13E3-471B-B0EA-DE5A6F9F0095}">
      <dgm:prSet/>
      <dgm:spPr/>
      <dgm:t>
        <a:bodyPr/>
        <a:lstStyle/>
        <a:p>
          <a:endParaRPr lang="en-US"/>
        </a:p>
      </dgm:t>
    </dgm:pt>
    <dgm:pt modelId="{97CF99E6-199D-41FA-8E79-F8D3F8E92394}">
      <dgm:prSet/>
      <dgm:spPr/>
      <dgm:t>
        <a:bodyPr/>
        <a:lstStyle/>
        <a:p>
          <a:r>
            <a:rPr lang="en-GB" b="0" i="0" dirty="0">
              <a:latin typeface="Montserrat" panose="00000500000000000000" pitchFamily="2" charset="0"/>
            </a:rPr>
            <a:t>Better Customer Service</a:t>
          </a:r>
          <a:endParaRPr lang="en-US" dirty="0">
            <a:latin typeface="Montserrat" panose="00000500000000000000" pitchFamily="2" charset="0"/>
          </a:endParaRPr>
        </a:p>
      </dgm:t>
    </dgm:pt>
    <dgm:pt modelId="{988494DA-3B57-44E3-AF4E-69F33D7AEC4B}" type="parTrans" cxnId="{C4ABC329-4DF1-4EAB-8F4D-14ABDF5960FB}">
      <dgm:prSet/>
      <dgm:spPr/>
      <dgm:t>
        <a:bodyPr/>
        <a:lstStyle/>
        <a:p>
          <a:endParaRPr lang="en-US"/>
        </a:p>
      </dgm:t>
    </dgm:pt>
    <dgm:pt modelId="{92099EE5-8C43-4617-863B-8F87466B5B68}" type="sibTrans" cxnId="{C4ABC329-4DF1-4EAB-8F4D-14ABDF5960FB}">
      <dgm:prSet/>
      <dgm:spPr/>
      <dgm:t>
        <a:bodyPr/>
        <a:lstStyle/>
        <a:p>
          <a:endParaRPr lang="en-US"/>
        </a:p>
      </dgm:t>
    </dgm:pt>
    <dgm:pt modelId="{E54DDD9F-144F-48C7-A8B7-3E52C05E52BD}">
      <dgm:prSet/>
      <dgm:spPr/>
      <dgm:t>
        <a:bodyPr/>
        <a:lstStyle/>
        <a:p>
          <a:r>
            <a:rPr lang="en-GB" b="0" i="0" dirty="0">
              <a:latin typeface="Montserrat" panose="00000500000000000000" pitchFamily="2" charset="0"/>
            </a:rPr>
            <a:t>Better Accuracy</a:t>
          </a:r>
          <a:endParaRPr lang="en-US" dirty="0">
            <a:latin typeface="Montserrat" panose="00000500000000000000" pitchFamily="2" charset="0"/>
          </a:endParaRPr>
        </a:p>
      </dgm:t>
    </dgm:pt>
    <dgm:pt modelId="{7BEFAEA1-B18C-4E43-9CAC-3332BB69094A}" type="parTrans" cxnId="{97B80EAD-119E-439F-BAA5-63B7CA5E534C}">
      <dgm:prSet/>
      <dgm:spPr/>
      <dgm:t>
        <a:bodyPr/>
        <a:lstStyle/>
        <a:p>
          <a:endParaRPr lang="en-US"/>
        </a:p>
      </dgm:t>
    </dgm:pt>
    <dgm:pt modelId="{D297EFD9-C0BF-46FD-A169-EDD3A9808474}" type="sibTrans" cxnId="{97B80EAD-119E-439F-BAA5-63B7CA5E534C}">
      <dgm:prSet/>
      <dgm:spPr/>
      <dgm:t>
        <a:bodyPr/>
        <a:lstStyle/>
        <a:p>
          <a:endParaRPr lang="en-US"/>
        </a:p>
      </dgm:t>
    </dgm:pt>
    <dgm:pt modelId="{B9144A6F-213E-4148-9B2E-7544CD261782}" type="pres">
      <dgm:prSet presAssocID="{4F6B1D0A-4303-4592-9266-5D920F24D09A}" presName="Name0" presStyleCnt="0">
        <dgm:presLayoutVars>
          <dgm:chPref val="3"/>
          <dgm:dir/>
          <dgm:animLvl val="lvl"/>
          <dgm:resizeHandles/>
        </dgm:presLayoutVars>
      </dgm:prSet>
      <dgm:spPr/>
    </dgm:pt>
    <dgm:pt modelId="{C7BCEE25-8537-4CE2-814C-F2451E20785D}" type="pres">
      <dgm:prSet presAssocID="{96558EB9-4E50-4634-ABC8-E0626A652908}" presName="horFlow" presStyleCnt="0"/>
      <dgm:spPr/>
    </dgm:pt>
    <dgm:pt modelId="{4A947686-2C68-40D2-A260-B2B406C1A96E}" type="pres">
      <dgm:prSet presAssocID="{96558EB9-4E50-4634-ABC8-E0626A652908}" presName="bigChev" presStyleLbl="node1" presStyleIdx="0" presStyleCnt="5"/>
      <dgm:spPr/>
    </dgm:pt>
    <dgm:pt modelId="{F7AECB16-7D0A-47D7-9FC0-F44219A67E6E}" type="pres">
      <dgm:prSet presAssocID="{96558EB9-4E50-4634-ABC8-E0626A652908}" presName="vSp" presStyleCnt="0"/>
      <dgm:spPr/>
    </dgm:pt>
    <dgm:pt modelId="{8779C1CD-3D55-4901-8CAF-73ADD3A2C025}" type="pres">
      <dgm:prSet presAssocID="{6C24C08E-A4CE-4542-A3CD-F1596933E8EE}" presName="horFlow" presStyleCnt="0"/>
      <dgm:spPr/>
    </dgm:pt>
    <dgm:pt modelId="{DEE1685B-8D8E-49C5-A7A9-74DB56B0F101}" type="pres">
      <dgm:prSet presAssocID="{6C24C08E-A4CE-4542-A3CD-F1596933E8EE}" presName="bigChev" presStyleLbl="node1" presStyleIdx="1" presStyleCnt="5"/>
      <dgm:spPr/>
    </dgm:pt>
    <dgm:pt modelId="{8BAE5159-75D3-48B2-9FF5-EA1BC522F481}" type="pres">
      <dgm:prSet presAssocID="{6C24C08E-A4CE-4542-A3CD-F1596933E8EE}" presName="vSp" presStyleCnt="0"/>
      <dgm:spPr/>
    </dgm:pt>
    <dgm:pt modelId="{62AF3C16-B54C-4FB4-8C95-5C16195376F5}" type="pres">
      <dgm:prSet presAssocID="{02384DF1-B654-4664-8883-E714D46E9A1C}" presName="horFlow" presStyleCnt="0"/>
      <dgm:spPr/>
    </dgm:pt>
    <dgm:pt modelId="{73861240-2F92-46E2-9E35-7BEE4300C06E}" type="pres">
      <dgm:prSet presAssocID="{02384DF1-B654-4664-8883-E714D46E9A1C}" presName="bigChev" presStyleLbl="node1" presStyleIdx="2" presStyleCnt="5"/>
      <dgm:spPr/>
    </dgm:pt>
    <dgm:pt modelId="{64EF8B67-8EE3-4925-9102-93E43E1FDE48}" type="pres">
      <dgm:prSet presAssocID="{02384DF1-B654-4664-8883-E714D46E9A1C}" presName="vSp" presStyleCnt="0"/>
      <dgm:spPr/>
    </dgm:pt>
    <dgm:pt modelId="{759A0023-B2B8-47B8-A5F7-000053DD647D}" type="pres">
      <dgm:prSet presAssocID="{97CF99E6-199D-41FA-8E79-F8D3F8E92394}" presName="horFlow" presStyleCnt="0"/>
      <dgm:spPr/>
    </dgm:pt>
    <dgm:pt modelId="{4C5025DC-5370-4943-9040-E0EAF2C93970}" type="pres">
      <dgm:prSet presAssocID="{97CF99E6-199D-41FA-8E79-F8D3F8E92394}" presName="bigChev" presStyleLbl="node1" presStyleIdx="3" presStyleCnt="5"/>
      <dgm:spPr/>
    </dgm:pt>
    <dgm:pt modelId="{B2C54CB6-82B3-42D1-9A25-BB908D53A270}" type="pres">
      <dgm:prSet presAssocID="{97CF99E6-199D-41FA-8E79-F8D3F8E92394}" presName="vSp" presStyleCnt="0"/>
      <dgm:spPr/>
    </dgm:pt>
    <dgm:pt modelId="{4489351A-8FBB-4DEC-B92F-8E4B7B47097D}" type="pres">
      <dgm:prSet presAssocID="{E54DDD9F-144F-48C7-A8B7-3E52C05E52BD}" presName="horFlow" presStyleCnt="0"/>
      <dgm:spPr/>
    </dgm:pt>
    <dgm:pt modelId="{9F329E50-5BF8-4B47-8FA0-C7711A7F9A24}" type="pres">
      <dgm:prSet presAssocID="{E54DDD9F-144F-48C7-A8B7-3E52C05E52BD}" presName="bigChev" presStyleLbl="node1" presStyleIdx="4" presStyleCnt="5"/>
      <dgm:spPr/>
    </dgm:pt>
  </dgm:ptLst>
  <dgm:cxnLst>
    <dgm:cxn modelId="{CF0A0223-9789-4541-8A00-FA8748A92BB7}" type="presOf" srcId="{6C24C08E-A4CE-4542-A3CD-F1596933E8EE}" destId="{DEE1685B-8D8E-49C5-A7A9-74DB56B0F101}" srcOrd="0" destOrd="0" presId="urn:microsoft.com/office/officeart/2005/8/layout/lProcess3"/>
    <dgm:cxn modelId="{C4ABC329-4DF1-4EAB-8F4D-14ABDF5960FB}" srcId="{4F6B1D0A-4303-4592-9266-5D920F24D09A}" destId="{97CF99E6-199D-41FA-8E79-F8D3F8E92394}" srcOrd="3" destOrd="0" parTransId="{988494DA-3B57-44E3-AF4E-69F33D7AEC4B}" sibTransId="{92099EE5-8C43-4617-863B-8F87466B5B68}"/>
    <dgm:cxn modelId="{246F2763-07BB-47B5-B0C4-692D474C3354}" srcId="{4F6B1D0A-4303-4592-9266-5D920F24D09A}" destId="{96558EB9-4E50-4634-ABC8-E0626A652908}" srcOrd="0" destOrd="0" parTransId="{F7049503-4876-4458-A4EB-E5A57A38CA80}" sibTransId="{B1F31A04-13D6-4AA1-B3BA-6ED4D6DE760C}"/>
    <dgm:cxn modelId="{FCA3AF68-4290-4CDF-B50C-3B7415E3030B}" srcId="{4F6B1D0A-4303-4592-9266-5D920F24D09A}" destId="{6C24C08E-A4CE-4542-A3CD-F1596933E8EE}" srcOrd="1" destOrd="0" parTransId="{E901932E-75C9-4DA8-AB37-6ABEF2544954}" sibTransId="{6FBA3AFB-8583-42C9-99F8-BBCEA372B54E}"/>
    <dgm:cxn modelId="{B1E4568A-1535-44CC-BF07-BBA83D0EC385}" type="presOf" srcId="{E54DDD9F-144F-48C7-A8B7-3E52C05E52BD}" destId="{9F329E50-5BF8-4B47-8FA0-C7711A7F9A24}" srcOrd="0" destOrd="0" presId="urn:microsoft.com/office/officeart/2005/8/layout/lProcess3"/>
    <dgm:cxn modelId="{97B80EAD-119E-439F-BAA5-63B7CA5E534C}" srcId="{4F6B1D0A-4303-4592-9266-5D920F24D09A}" destId="{E54DDD9F-144F-48C7-A8B7-3E52C05E52BD}" srcOrd="4" destOrd="0" parTransId="{7BEFAEA1-B18C-4E43-9CAC-3332BB69094A}" sibTransId="{D297EFD9-C0BF-46FD-A169-EDD3A9808474}"/>
    <dgm:cxn modelId="{A1E1B2AD-13E3-471B-B0EA-DE5A6F9F0095}" srcId="{4F6B1D0A-4303-4592-9266-5D920F24D09A}" destId="{02384DF1-B654-4664-8883-E714D46E9A1C}" srcOrd="2" destOrd="0" parTransId="{8C47E01C-0BA7-48A3-83F4-8374C567FFA9}" sibTransId="{471B5067-4DB3-43E2-9544-B3798D6F40AD}"/>
    <dgm:cxn modelId="{48B554C2-6788-4D73-B86C-21234A30CEEB}" type="presOf" srcId="{02384DF1-B654-4664-8883-E714D46E9A1C}" destId="{73861240-2F92-46E2-9E35-7BEE4300C06E}" srcOrd="0" destOrd="0" presId="urn:microsoft.com/office/officeart/2005/8/layout/lProcess3"/>
    <dgm:cxn modelId="{477B91D2-7878-4442-9979-D4047E783767}" type="presOf" srcId="{97CF99E6-199D-41FA-8E79-F8D3F8E92394}" destId="{4C5025DC-5370-4943-9040-E0EAF2C93970}" srcOrd="0" destOrd="0" presId="urn:microsoft.com/office/officeart/2005/8/layout/lProcess3"/>
    <dgm:cxn modelId="{C13E26EA-72C8-4B67-BF61-E5C89C9788BB}" type="presOf" srcId="{96558EB9-4E50-4634-ABC8-E0626A652908}" destId="{4A947686-2C68-40D2-A260-B2B406C1A96E}" srcOrd="0" destOrd="0" presId="urn:microsoft.com/office/officeart/2005/8/layout/lProcess3"/>
    <dgm:cxn modelId="{3CED4AF4-CD7D-412A-A7C8-9B930D64C5A5}" type="presOf" srcId="{4F6B1D0A-4303-4592-9266-5D920F24D09A}" destId="{B9144A6F-213E-4148-9B2E-7544CD261782}" srcOrd="0" destOrd="0" presId="urn:microsoft.com/office/officeart/2005/8/layout/lProcess3"/>
    <dgm:cxn modelId="{41C65046-FCEA-4CA0-84DC-748F3737369A}" type="presParOf" srcId="{B9144A6F-213E-4148-9B2E-7544CD261782}" destId="{C7BCEE25-8537-4CE2-814C-F2451E20785D}" srcOrd="0" destOrd="0" presId="urn:microsoft.com/office/officeart/2005/8/layout/lProcess3"/>
    <dgm:cxn modelId="{D9D0B286-8E1E-4565-A449-2A49784BD3E7}" type="presParOf" srcId="{C7BCEE25-8537-4CE2-814C-F2451E20785D}" destId="{4A947686-2C68-40D2-A260-B2B406C1A96E}" srcOrd="0" destOrd="0" presId="urn:microsoft.com/office/officeart/2005/8/layout/lProcess3"/>
    <dgm:cxn modelId="{7D5E68BF-56C0-4CF0-90AD-3100EB0EF88D}" type="presParOf" srcId="{B9144A6F-213E-4148-9B2E-7544CD261782}" destId="{F7AECB16-7D0A-47D7-9FC0-F44219A67E6E}" srcOrd="1" destOrd="0" presId="urn:microsoft.com/office/officeart/2005/8/layout/lProcess3"/>
    <dgm:cxn modelId="{493FB97A-14E1-4248-8187-E9DA54BD667F}" type="presParOf" srcId="{B9144A6F-213E-4148-9B2E-7544CD261782}" destId="{8779C1CD-3D55-4901-8CAF-73ADD3A2C025}" srcOrd="2" destOrd="0" presId="urn:microsoft.com/office/officeart/2005/8/layout/lProcess3"/>
    <dgm:cxn modelId="{9A256E8B-E224-4844-9F28-0280C1E6A6EC}" type="presParOf" srcId="{8779C1CD-3D55-4901-8CAF-73ADD3A2C025}" destId="{DEE1685B-8D8E-49C5-A7A9-74DB56B0F101}" srcOrd="0" destOrd="0" presId="urn:microsoft.com/office/officeart/2005/8/layout/lProcess3"/>
    <dgm:cxn modelId="{C08298B9-6FE5-4398-A2B7-7A86AF13AD95}" type="presParOf" srcId="{B9144A6F-213E-4148-9B2E-7544CD261782}" destId="{8BAE5159-75D3-48B2-9FF5-EA1BC522F481}" srcOrd="3" destOrd="0" presId="urn:microsoft.com/office/officeart/2005/8/layout/lProcess3"/>
    <dgm:cxn modelId="{D5AD30B5-A879-40EC-9EBB-054024BFEA9B}" type="presParOf" srcId="{B9144A6F-213E-4148-9B2E-7544CD261782}" destId="{62AF3C16-B54C-4FB4-8C95-5C16195376F5}" srcOrd="4" destOrd="0" presId="urn:microsoft.com/office/officeart/2005/8/layout/lProcess3"/>
    <dgm:cxn modelId="{E0D69870-DADC-4DEF-8565-F2DBA28B8535}" type="presParOf" srcId="{62AF3C16-B54C-4FB4-8C95-5C16195376F5}" destId="{73861240-2F92-46E2-9E35-7BEE4300C06E}" srcOrd="0" destOrd="0" presId="urn:microsoft.com/office/officeart/2005/8/layout/lProcess3"/>
    <dgm:cxn modelId="{FFAB2F4C-85D4-47BC-BCA5-5FD4A6B45DBA}" type="presParOf" srcId="{B9144A6F-213E-4148-9B2E-7544CD261782}" destId="{64EF8B67-8EE3-4925-9102-93E43E1FDE48}" srcOrd="5" destOrd="0" presId="urn:microsoft.com/office/officeart/2005/8/layout/lProcess3"/>
    <dgm:cxn modelId="{1575B271-39DB-40E6-8CD3-FFDE12929E74}" type="presParOf" srcId="{B9144A6F-213E-4148-9B2E-7544CD261782}" destId="{759A0023-B2B8-47B8-A5F7-000053DD647D}" srcOrd="6" destOrd="0" presId="urn:microsoft.com/office/officeart/2005/8/layout/lProcess3"/>
    <dgm:cxn modelId="{871BAAF3-9471-4A0F-A064-7F44F71E9D87}" type="presParOf" srcId="{759A0023-B2B8-47B8-A5F7-000053DD647D}" destId="{4C5025DC-5370-4943-9040-E0EAF2C93970}" srcOrd="0" destOrd="0" presId="urn:microsoft.com/office/officeart/2005/8/layout/lProcess3"/>
    <dgm:cxn modelId="{7A6A74D7-7F7E-41A5-90D5-38F6B17250BF}" type="presParOf" srcId="{B9144A6F-213E-4148-9B2E-7544CD261782}" destId="{B2C54CB6-82B3-42D1-9A25-BB908D53A270}" srcOrd="7" destOrd="0" presId="urn:microsoft.com/office/officeart/2005/8/layout/lProcess3"/>
    <dgm:cxn modelId="{1A6DAA9C-C2DB-4D34-8661-88F723CA42E0}" type="presParOf" srcId="{B9144A6F-213E-4148-9B2E-7544CD261782}" destId="{4489351A-8FBB-4DEC-B92F-8E4B7B47097D}" srcOrd="8" destOrd="0" presId="urn:microsoft.com/office/officeart/2005/8/layout/lProcess3"/>
    <dgm:cxn modelId="{0E06BA16-02DB-488F-8D56-F038E832F6BB}" type="presParOf" srcId="{4489351A-8FBB-4DEC-B92F-8E4B7B47097D}" destId="{9F329E50-5BF8-4B47-8FA0-C7711A7F9A24}"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CF68649-2078-4F31-B41E-22BD480FC057}" type="doc">
      <dgm:prSet loTypeId="urn:microsoft.com/office/officeart/2005/8/layout/default" loCatId="list" qsTypeId="urn:microsoft.com/office/officeart/2005/8/quickstyle/3d7" qsCatId="3D" csTypeId="urn:microsoft.com/office/officeart/2005/8/colors/colorful2" csCatId="colorful"/>
      <dgm:spPr/>
      <dgm:t>
        <a:bodyPr/>
        <a:lstStyle/>
        <a:p>
          <a:endParaRPr lang="en-US"/>
        </a:p>
      </dgm:t>
    </dgm:pt>
    <dgm:pt modelId="{0AF60CA6-3638-46C1-9706-ED1D90F97527}">
      <dgm:prSet custT="1"/>
      <dgm:spPr/>
      <dgm:t>
        <a:bodyPr/>
        <a:lstStyle/>
        <a:p>
          <a:r>
            <a:rPr lang="en-US" sz="1100" b="0" i="0" dirty="0">
              <a:latin typeface="Montserrat" panose="00000500000000000000" pitchFamily="2" charset="0"/>
            </a:rPr>
            <a:t>Making automatic bookings in accounting</a:t>
          </a:r>
          <a:endParaRPr lang="en-US" sz="1100" dirty="0">
            <a:latin typeface="Montserrat" panose="00000500000000000000" pitchFamily="2" charset="0"/>
          </a:endParaRPr>
        </a:p>
      </dgm:t>
    </dgm:pt>
    <dgm:pt modelId="{AB81CCC1-CF2D-421B-AD99-D8E68D129B6F}" type="parTrans" cxnId="{D827EF01-482A-43DD-85BA-7C6CD6291F18}">
      <dgm:prSet/>
      <dgm:spPr/>
      <dgm:t>
        <a:bodyPr/>
        <a:lstStyle/>
        <a:p>
          <a:endParaRPr lang="en-US"/>
        </a:p>
      </dgm:t>
    </dgm:pt>
    <dgm:pt modelId="{3A1DA527-5B3E-4CB3-B001-E32C0E214ED9}" type="sibTrans" cxnId="{D827EF01-482A-43DD-85BA-7C6CD6291F18}">
      <dgm:prSet/>
      <dgm:spPr/>
      <dgm:t>
        <a:bodyPr/>
        <a:lstStyle/>
        <a:p>
          <a:endParaRPr lang="en-US"/>
        </a:p>
      </dgm:t>
    </dgm:pt>
    <dgm:pt modelId="{454C73B0-A142-4D1F-8D10-D9C911B277FD}">
      <dgm:prSet custT="1"/>
      <dgm:spPr/>
      <dgm:t>
        <a:bodyPr/>
        <a:lstStyle/>
        <a:p>
          <a:r>
            <a:rPr lang="en-US" sz="1100" b="0" i="0" dirty="0">
              <a:latin typeface="Montserrat" panose="00000500000000000000" pitchFamily="2" charset="0"/>
            </a:rPr>
            <a:t>Making auto-monitoring and auto-corrections on accounts</a:t>
          </a:r>
          <a:endParaRPr lang="en-US" sz="1100" dirty="0">
            <a:latin typeface="Montserrat" panose="00000500000000000000" pitchFamily="2" charset="0"/>
          </a:endParaRPr>
        </a:p>
      </dgm:t>
    </dgm:pt>
    <dgm:pt modelId="{9FBC39D9-C32D-4F51-8E5A-1FFEEE6731A6}" type="parTrans" cxnId="{F69A0FBE-6CBB-4353-B8FD-2EBD101C5983}">
      <dgm:prSet/>
      <dgm:spPr/>
      <dgm:t>
        <a:bodyPr/>
        <a:lstStyle/>
        <a:p>
          <a:endParaRPr lang="en-US"/>
        </a:p>
      </dgm:t>
    </dgm:pt>
    <dgm:pt modelId="{7F2F9873-E26E-41C3-BF0F-A644E1FCA905}" type="sibTrans" cxnId="{F69A0FBE-6CBB-4353-B8FD-2EBD101C5983}">
      <dgm:prSet/>
      <dgm:spPr/>
      <dgm:t>
        <a:bodyPr/>
        <a:lstStyle/>
        <a:p>
          <a:endParaRPr lang="en-US"/>
        </a:p>
      </dgm:t>
    </dgm:pt>
    <dgm:pt modelId="{A0DFC161-4EE7-4C2D-8A9E-09F361A10400}">
      <dgm:prSet custT="1"/>
      <dgm:spPr/>
      <dgm:t>
        <a:bodyPr/>
        <a:lstStyle/>
        <a:p>
          <a:r>
            <a:rPr lang="en-US" sz="1100" b="0" i="0" dirty="0">
              <a:latin typeface="Montserrat" panose="00000500000000000000" pitchFamily="2" charset="0"/>
            </a:rPr>
            <a:t>Automatically collecting and processing data from multiple data resources, </a:t>
          </a:r>
          <a:endParaRPr lang="en-US" sz="1100" dirty="0">
            <a:latin typeface="Montserrat" panose="00000500000000000000" pitchFamily="2" charset="0"/>
          </a:endParaRPr>
        </a:p>
      </dgm:t>
    </dgm:pt>
    <dgm:pt modelId="{092CE5F0-D0A1-4C9C-85B2-D5D53B569C1B}" type="parTrans" cxnId="{4C6FB550-B57F-44A7-9D60-FF6E1EAACAD5}">
      <dgm:prSet/>
      <dgm:spPr/>
      <dgm:t>
        <a:bodyPr/>
        <a:lstStyle/>
        <a:p>
          <a:endParaRPr lang="en-US"/>
        </a:p>
      </dgm:t>
    </dgm:pt>
    <dgm:pt modelId="{055DBC4E-AA04-4369-A1CA-9126BA66D0BF}" type="sibTrans" cxnId="{4C6FB550-B57F-44A7-9D60-FF6E1EAACAD5}">
      <dgm:prSet/>
      <dgm:spPr/>
      <dgm:t>
        <a:bodyPr/>
        <a:lstStyle/>
        <a:p>
          <a:endParaRPr lang="en-US"/>
        </a:p>
      </dgm:t>
    </dgm:pt>
    <dgm:pt modelId="{F29FB58D-87A9-4066-A43A-991193084F77}">
      <dgm:prSet custT="1"/>
      <dgm:spPr/>
      <dgm:t>
        <a:bodyPr/>
        <a:lstStyle/>
        <a:p>
          <a:r>
            <a:rPr lang="en-US" sz="1100" b="0" i="0" dirty="0">
              <a:latin typeface="Montserrat" panose="00000500000000000000" pitchFamily="2" charset="0"/>
            </a:rPr>
            <a:t>working with different data types, from structured and unstructured data</a:t>
          </a:r>
          <a:endParaRPr lang="en-US" sz="1100" dirty="0">
            <a:latin typeface="Montserrat" panose="00000500000000000000" pitchFamily="2" charset="0"/>
          </a:endParaRPr>
        </a:p>
      </dgm:t>
    </dgm:pt>
    <dgm:pt modelId="{8652BCD9-A3B5-4F64-9C8A-EEC9183F8E52}" type="parTrans" cxnId="{5E07AE86-5AEA-4F75-87B9-25634F681338}">
      <dgm:prSet/>
      <dgm:spPr/>
      <dgm:t>
        <a:bodyPr/>
        <a:lstStyle/>
        <a:p>
          <a:endParaRPr lang="en-US"/>
        </a:p>
      </dgm:t>
    </dgm:pt>
    <dgm:pt modelId="{E0C99197-8C86-49A9-AD07-CACB5D9A2E94}" type="sibTrans" cxnId="{5E07AE86-5AEA-4F75-87B9-25634F681338}">
      <dgm:prSet/>
      <dgm:spPr/>
      <dgm:t>
        <a:bodyPr/>
        <a:lstStyle/>
        <a:p>
          <a:endParaRPr lang="en-US"/>
        </a:p>
      </dgm:t>
    </dgm:pt>
    <dgm:pt modelId="{4BA10945-2C6A-4D53-98AE-EE3019D1ED1A}">
      <dgm:prSet custT="1"/>
      <dgm:spPr/>
      <dgm:t>
        <a:bodyPr/>
        <a:lstStyle/>
        <a:p>
          <a:r>
            <a:rPr lang="en-US" sz="1100" b="0" i="0" dirty="0">
              <a:latin typeface="Montserrat" panose="00000500000000000000" pitchFamily="2" charset="0"/>
            </a:rPr>
            <a:t>Automatically filling in forms</a:t>
          </a:r>
          <a:endParaRPr lang="en-US" sz="1100" dirty="0">
            <a:latin typeface="Montserrat" panose="00000500000000000000" pitchFamily="2" charset="0"/>
          </a:endParaRPr>
        </a:p>
      </dgm:t>
    </dgm:pt>
    <dgm:pt modelId="{375B0CA3-1C3E-4DD0-9E60-7EAD6CEA6B7C}" type="parTrans" cxnId="{F9CBD3A5-E34F-495B-B839-6483261B2D4E}">
      <dgm:prSet/>
      <dgm:spPr/>
      <dgm:t>
        <a:bodyPr/>
        <a:lstStyle/>
        <a:p>
          <a:endParaRPr lang="en-US"/>
        </a:p>
      </dgm:t>
    </dgm:pt>
    <dgm:pt modelId="{4E0C01A8-13C7-44B8-84DD-DD7ECB904F38}" type="sibTrans" cxnId="{F9CBD3A5-E34F-495B-B839-6483261B2D4E}">
      <dgm:prSet/>
      <dgm:spPr/>
      <dgm:t>
        <a:bodyPr/>
        <a:lstStyle/>
        <a:p>
          <a:endParaRPr lang="en-US"/>
        </a:p>
      </dgm:t>
    </dgm:pt>
    <dgm:pt modelId="{EB52F1FA-924A-42CC-8CB2-C0C260A9AB32}">
      <dgm:prSet custT="1"/>
      <dgm:spPr/>
      <dgm:t>
        <a:bodyPr/>
        <a:lstStyle/>
        <a:p>
          <a:r>
            <a:rPr lang="en-US" sz="1100" b="0" i="0" dirty="0">
              <a:latin typeface="Montserrat" panose="00000500000000000000" pitchFamily="2" charset="0"/>
            </a:rPr>
            <a:t>Automatically connecting, reading and, writing to databases</a:t>
          </a:r>
          <a:endParaRPr lang="en-US" sz="1100" dirty="0">
            <a:latin typeface="Montserrat" panose="00000500000000000000" pitchFamily="2" charset="0"/>
          </a:endParaRPr>
        </a:p>
      </dgm:t>
    </dgm:pt>
    <dgm:pt modelId="{336D0A5C-1AC9-4831-AFA9-1E932AA9E199}" type="parTrans" cxnId="{D7AEB044-DCCA-4C04-8674-376B7503A957}">
      <dgm:prSet/>
      <dgm:spPr/>
      <dgm:t>
        <a:bodyPr/>
        <a:lstStyle/>
        <a:p>
          <a:endParaRPr lang="en-US"/>
        </a:p>
      </dgm:t>
    </dgm:pt>
    <dgm:pt modelId="{3FA81E19-BB0E-42E7-B809-88BC53134592}" type="sibTrans" cxnId="{D7AEB044-DCCA-4C04-8674-376B7503A957}">
      <dgm:prSet/>
      <dgm:spPr/>
      <dgm:t>
        <a:bodyPr/>
        <a:lstStyle/>
        <a:p>
          <a:endParaRPr lang="en-US"/>
        </a:p>
      </dgm:t>
    </dgm:pt>
    <dgm:pt modelId="{F86F1FE0-92EF-4D9A-9CEC-FA8410EDD5D9}">
      <dgm:prSet custT="1"/>
      <dgm:spPr/>
      <dgm:t>
        <a:bodyPr/>
        <a:lstStyle/>
        <a:p>
          <a:r>
            <a:rPr lang="en-US" sz="1100" b="0" i="0" dirty="0">
              <a:latin typeface="Montserrat" panose="00000500000000000000" pitchFamily="2" charset="0"/>
            </a:rPr>
            <a:t>Automatically generating\sending\sharing reports</a:t>
          </a:r>
          <a:endParaRPr lang="en-US" sz="1100" dirty="0">
            <a:latin typeface="Montserrat" panose="00000500000000000000" pitchFamily="2" charset="0"/>
          </a:endParaRPr>
        </a:p>
      </dgm:t>
    </dgm:pt>
    <dgm:pt modelId="{33A72E7F-BB09-4185-95D9-2C697B566669}" type="parTrans" cxnId="{D25875D7-630F-409B-B4AB-CA48EBF226EA}">
      <dgm:prSet/>
      <dgm:spPr/>
      <dgm:t>
        <a:bodyPr/>
        <a:lstStyle/>
        <a:p>
          <a:endParaRPr lang="en-US"/>
        </a:p>
      </dgm:t>
    </dgm:pt>
    <dgm:pt modelId="{F7542864-3BD8-41C9-909D-F17FDAA5C47D}" type="sibTrans" cxnId="{D25875D7-630F-409B-B4AB-CA48EBF226EA}">
      <dgm:prSet/>
      <dgm:spPr/>
      <dgm:t>
        <a:bodyPr/>
        <a:lstStyle/>
        <a:p>
          <a:endParaRPr lang="en-US"/>
        </a:p>
      </dgm:t>
    </dgm:pt>
    <dgm:pt modelId="{E223AF0D-DFE0-41D1-B2AE-2EC4B9893E1F}">
      <dgm:prSet custT="1"/>
      <dgm:spPr/>
      <dgm:t>
        <a:bodyPr/>
        <a:lstStyle/>
        <a:p>
          <a:r>
            <a:rPr lang="en-US" sz="1100" b="0" i="0" dirty="0">
              <a:latin typeface="Montserrat" panose="00000500000000000000" pitchFamily="2" charset="0"/>
            </a:rPr>
            <a:t>Automatically generating early-warnings</a:t>
          </a:r>
          <a:endParaRPr lang="en-US" sz="1100" dirty="0">
            <a:latin typeface="Montserrat" panose="00000500000000000000" pitchFamily="2" charset="0"/>
          </a:endParaRPr>
        </a:p>
      </dgm:t>
    </dgm:pt>
    <dgm:pt modelId="{950884C1-04B5-4CB2-9724-9B612A5B695E}" type="parTrans" cxnId="{99D63547-CA44-4805-8DA7-C9FA6585E80B}">
      <dgm:prSet/>
      <dgm:spPr/>
      <dgm:t>
        <a:bodyPr/>
        <a:lstStyle/>
        <a:p>
          <a:endParaRPr lang="en-US"/>
        </a:p>
      </dgm:t>
    </dgm:pt>
    <dgm:pt modelId="{97908C14-1D78-4DA4-8028-F3C586E5FDFD}" type="sibTrans" cxnId="{99D63547-CA44-4805-8DA7-C9FA6585E80B}">
      <dgm:prSet/>
      <dgm:spPr/>
      <dgm:t>
        <a:bodyPr/>
        <a:lstStyle/>
        <a:p>
          <a:endParaRPr lang="en-US"/>
        </a:p>
      </dgm:t>
    </dgm:pt>
    <dgm:pt modelId="{75446DFA-6E0E-49EF-A338-E078443ACC96}" type="pres">
      <dgm:prSet presAssocID="{DCF68649-2078-4F31-B41E-22BD480FC057}" presName="diagram" presStyleCnt="0">
        <dgm:presLayoutVars>
          <dgm:dir/>
          <dgm:resizeHandles val="exact"/>
        </dgm:presLayoutVars>
      </dgm:prSet>
      <dgm:spPr/>
    </dgm:pt>
    <dgm:pt modelId="{D60F265F-89AF-44F6-8DD8-8456D81C790B}" type="pres">
      <dgm:prSet presAssocID="{0AF60CA6-3638-46C1-9706-ED1D90F97527}" presName="node" presStyleLbl="node1" presStyleIdx="0" presStyleCnt="8" custLinFactNeighborX="-5811" custLinFactNeighborY="-4727">
        <dgm:presLayoutVars>
          <dgm:bulletEnabled val="1"/>
        </dgm:presLayoutVars>
      </dgm:prSet>
      <dgm:spPr/>
    </dgm:pt>
    <dgm:pt modelId="{A4ADDA66-2BF0-4876-89C9-258E86DC3485}" type="pres">
      <dgm:prSet presAssocID="{3A1DA527-5B3E-4CB3-B001-E32C0E214ED9}" presName="sibTrans" presStyleCnt="0"/>
      <dgm:spPr/>
    </dgm:pt>
    <dgm:pt modelId="{C1BBC695-B705-43FB-8707-9E0075D2E9FA}" type="pres">
      <dgm:prSet presAssocID="{454C73B0-A142-4D1F-8D10-D9C911B277FD}" presName="node" presStyleLbl="node1" presStyleIdx="1" presStyleCnt="8">
        <dgm:presLayoutVars>
          <dgm:bulletEnabled val="1"/>
        </dgm:presLayoutVars>
      </dgm:prSet>
      <dgm:spPr/>
    </dgm:pt>
    <dgm:pt modelId="{B8890921-6850-4281-A073-C6164A7308B6}" type="pres">
      <dgm:prSet presAssocID="{7F2F9873-E26E-41C3-BF0F-A644E1FCA905}" presName="sibTrans" presStyleCnt="0"/>
      <dgm:spPr/>
    </dgm:pt>
    <dgm:pt modelId="{517E6B5D-0629-481B-ADDD-52214B5CDBDE}" type="pres">
      <dgm:prSet presAssocID="{A0DFC161-4EE7-4C2D-8A9E-09F361A10400}" presName="node" presStyleLbl="node1" presStyleIdx="2" presStyleCnt="8">
        <dgm:presLayoutVars>
          <dgm:bulletEnabled val="1"/>
        </dgm:presLayoutVars>
      </dgm:prSet>
      <dgm:spPr/>
    </dgm:pt>
    <dgm:pt modelId="{0B9194D6-4A2E-4118-BDDD-E1E8B7431B0A}" type="pres">
      <dgm:prSet presAssocID="{055DBC4E-AA04-4369-A1CA-9126BA66D0BF}" presName="sibTrans" presStyleCnt="0"/>
      <dgm:spPr/>
    </dgm:pt>
    <dgm:pt modelId="{15791654-35C2-420E-956C-F15257B7E838}" type="pres">
      <dgm:prSet presAssocID="{F29FB58D-87A9-4066-A43A-991193084F77}" presName="node" presStyleLbl="node1" presStyleIdx="3" presStyleCnt="8">
        <dgm:presLayoutVars>
          <dgm:bulletEnabled val="1"/>
        </dgm:presLayoutVars>
      </dgm:prSet>
      <dgm:spPr/>
    </dgm:pt>
    <dgm:pt modelId="{67E2094F-4A35-493D-A5C2-FCCA9B0F841D}" type="pres">
      <dgm:prSet presAssocID="{E0C99197-8C86-49A9-AD07-CACB5D9A2E94}" presName="sibTrans" presStyleCnt="0"/>
      <dgm:spPr/>
    </dgm:pt>
    <dgm:pt modelId="{3873C733-3CEF-4660-9D24-D30D264024E8}" type="pres">
      <dgm:prSet presAssocID="{4BA10945-2C6A-4D53-98AE-EE3019D1ED1A}" presName="node" presStyleLbl="node1" presStyleIdx="4" presStyleCnt="8">
        <dgm:presLayoutVars>
          <dgm:bulletEnabled val="1"/>
        </dgm:presLayoutVars>
      </dgm:prSet>
      <dgm:spPr/>
    </dgm:pt>
    <dgm:pt modelId="{7FD20428-301C-4705-8647-2A74023A217F}" type="pres">
      <dgm:prSet presAssocID="{4E0C01A8-13C7-44B8-84DD-DD7ECB904F38}" presName="sibTrans" presStyleCnt="0"/>
      <dgm:spPr/>
    </dgm:pt>
    <dgm:pt modelId="{A326CFDE-973E-4D64-9C61-E98DB905AE1C}" type="pres">
      <dgm:prSet presAssocID="{EB52F1FA-924A-42CC-8CB2-C0C260A9AB32}" presName="node" presStyleLbl="node1" presStyleIdx="5" presStyleCnt="8">
        <dgm:presLayoutVars>
          <dgm:bulletEnabled val="1"/>
        </dgm:presLayoutVars>
      </dgm:prSet>
      <dgm:spPr/>
    </dgm:pt>
    <dgm:pt modelId="{1D4B7A4A-4F7A-4AE8-A3F6-4892B8CBC20D}" type="pres">
      <dgm:prSet presAssocID="{3FA81E19-BB0E-42E7-B809-88BC53134592}" presName="sibTrans" presStyleCnt="0"/>
      <dgm:spPr/>
    </dgm:pt>
    <dgm:pt modelId="{AD571693-473A-43FA-A64A-C83EF57ADFE8}" type="pres">
      <dgm:prSet presAssocID="{F86F1FE0-92EF-4D9A-9CEC-FA8410EDD5D9}" presName="node" presStyleLbl="node1" presStyleIdx="6" presStyleCnt="8">
        <dgm:presLayoutVars>
          <dgm:bulletEnabled val="1"/>
        </dgm:presLayoutVars>
      </dgm:prSet>
      <dgm:spPr/>
    </dgm:pt>
    <dgm:pt modelId="{6EAEB643-B16C-4C07-BA61-997FBE0EF2A3}" type="pres">
      <dgm:prSet presAssocID="{F7542864-3BD8-41C9-909D-F17FDAA5C47D}" presName="sibTrans" presStyleCnt="0"/>
      <dgm:spPr/>
    </dgm:pt>
    <dgm:pt modelId="{27012A65-F638-4F33-B9A9-A7B607E1B990}" type="pres">
      <dgm:prSet presAssocID="{E223AF0D-DFE0-41D1-B2AE-2EC4B9893E1F}" presName="node" presStyleLbl="node1" presStyleIdx="7" presStyleCnt="8">
        <dgm:presLayoutVars>
          <dgm:bulletEnabled val="1"/>
        </dgm:presLayoutVars>
      </dgm:prSet>
      <dgm:spPr/>
    </dgm:pt>
  </dgm:ptLst>
  <dgm:cxnLst>
    <dgm:cxn modelId="{D827EF01-482A-43DD-85BA-7C6CD6291F18}" srcId="{DCF68649-2078-4F31-B41E-22BD480FC057}" destId="{0AF60CA6-3638-46C1-9706-ED1D90F97527}" srcOrd="0" destOrd="0" parTransId="{AB81CCC1-CF2D-421B-AD99-D8E68D129B6F}" sibTransId="{3A1DA527-5B3E-4CB3-B001-E32C0E214ED9}"/>
    <dgm:cxn modelId="{CD0EBD06-B9D6-48FD-8E21-D813AA121CC8}" type="presOf" srcId="{F86F1FE0-92EF-4D9A-9CEC-FA8410EDD5D9}" destId="{AD571693-473A-43FA-A64A-C83EF57ADFE8}" srcOrd="0" destOrd="0" presId="urn:microsoft.com/office/officeart/2005/8/layout/default"/>
    <dgm:cxn modelId="{5BE93522-44C7-4CF3-B305-34FD33DF5E33}" type="presOf" srcId="{A0DFC161-4EE7-4C2D-8A9E-09F361A10400}" destId="{517E6B5D-0629-481B-ADDD-52214B5CDBDE}" srcOrd="0" destOrd="0" presId="urn:microsoft.com/office/officeart/2005/8/layout/default"/>
    <dgm:cxn modelId="{90C6733A-449A-4720-A2AB-BBA44F00776D}" type="presOf" srcId="{DCF68649-2078-4F31-B41E-22BD480FC057}" destId="{75446DFA-6E0E-49EF-A338-E078443ACC96}" srcOrd="0" destOrd="0" presId="urn:microsoft.com/office/officeart/2005/8/layout/default"/>
    <dgm:cxn modelId="{D7AEB044-DCCA-4C04-8674-376B7503A957}" srcId="{DCF68649-2078-4F31-B41E-22BD480FC057}" destId="{EB52F1FA-924A-42CC-8CB2-C0C260A9AB32}" srcOrd="5" destOrd="0" parTransId="{336D0A5C-1AC9-4831-AFA9-1E932AA9E199}" sibTransId="{3FA81E19-BB0E-42E7-B809-88BC53134592}"/>
    <dgm:cxn modelId="{99D63547-CA44-4805-8DA7-C9FA6585E80B}" srcId="{DCF68649-2078-4F31-B41E-22BD480FC057}" destId="{E223AF0D-DFE0-41D1-B2AE-2EC4B9893E1F}" srcOrd="7" destOrd="0" parTransId="{950884C1-04B5-4CB2-9724-9B612A5B695E}" sibTransId="{97908C14-1D78-4DA4-8028-F3C586E5FDFD}"/>
    <dgm:cxn modelId="{E48A6449-D095-4BFD-9BDF-5E7A8D3176CC}" type="presOf" srcId="{4BA10945-2C6A-4D53-98AE-EE3019D1ED1A}" destId="{3873C733-3CEF-4660-9D24-D30D264024E8}" srcOrd="0" destOrd="0" presId="urn:microsoft.com/office/officeart/2005/8/layout/default"/>
    <dgm:cxn modelId="{4C6FB550-B57F-44A7-9D60-FF6E1EAACAD5}" srcId="{DCF68649-2078-4F31-B41E-22BD480FC057}" destId="{A0DFC161-4EE7-4C2D-8A9E-09F361A10400}" srcOrd="2" destOrd="0" parTransId="{092CE5F0-D0A1-4C9C-85B2-D5D53B569C1B}" sibTransId="{055DBC4E-AA04-4369-A1CA-9126BA66D0BF}"/>
    <dgm:cxn modelId="{5E07AE86-5AEA-4F75-87B9-25634F681338}" srcId="{DCF68649-2078-4F31-B41E-22BD480FC057}" destId="{F29FB58D-87A9-4066-A43A-991193084F77}" srcOrd="3" destOrd="0" parTransId="{8652BCD9-A3B5-4F64-9C8A-EEC9183F8E52}" sibTransId="{E0C99197-8C86-49A9-AD07-CACB5D9A2E94}"/>
    <dgm:cxn modelId="{F9CBD3A5-E34F-495B-B839-6483261B2D4E}" srcId="{DCF68649-2078-4F31-B41E-22BD480FC057}" destId="{4BA10945-2C6A-4D53-98AE-EE3019D1ED1A}" srcOrd="4" destOrd="0" parTransId="{375B0CA3-1C3E-4DD0-9E60-7EAD6CEA6B7C}" sibTransId="{4E0C01A8-13C7-44B8-84DD-DD7ECB904F38}"/>
    <dgm:cxn modelId="{B8DD3EAB-545C-46F5-AB2A-77C2B54B3222}" type="presOf" srcId="{454C73B0-A142-4D1F-8D10-D9C911B277FD}" destId="{C1BBC695-B705-43FB-8707-9E0075D2E9FA}" srcOrd="0" destOrd="0" presId="urn:microsoft.com/office/officeart/2005/8/layout/default"/>
    <dgm:cxn modelId="{F69A0FBE-6CBB-4353-B8FD-2EBD101C5983}" srcId="{DCF68649-2078-4F31-B41E-22BD480FC057}" destId="{454C73B0-A142-4D1F-8D10-D9C911B277FD}" srcOrd="1" destOrd="0" parTransId="{9FBC39D9-C32D-4F51-8E5A-1FFEEE6731A6}" sibTransId="{7F2F9873-E26E-41C3-BF0F-A644E1FCA905}"/>
    <dgm:cxn modelId="{22C77BCE-7621-432E-BC45-076102CEB866}" type="presOf" srcId="{EB52F1FA-924A-42CC-8CB2-C0C260A9AB32}" destId="{A326CFDE-973E-4D64-9C61-E98DB905AE1C}" srcOrd="0" destOrd="0" presId="urn:microsoft.com/office/officeart/2005/8/layout/default"/>
    <dgm:cxn modelId="{8F492ED2-76EA-4C73-B349-053DB546BD84}" type="presOf" srcId="{0AF60CA6-3638-46C1-9706-ED1D90F97527}" destId="{D60F265F-89AF-44F6-8DD8-8456D81C790B}" srcOrd="0" destOrd="0" presId="urn:microsoft.com/office/officeart/2005/8/layout/default"/>
    <dgm:cxn modelId="{D25875D7-630F-409B-B4AB-CA48EBF226EA}" srcId="{DCF68649-2078-4F31-B41E-22BD480FC057}" destId="{F86F1FE0-92EF-4D9A-9CEC-FA8410EDD5D9}" srcOrd="6" destOrd="0" parTransId="{33A72E7F-BB09-4185-95D9-2C697B566669}" sibTransId="{F7542864-3BD8-41C9-909D-F17FDAA5C47D}"/>
    <dgm:cxn modelId="{8561EBE6-3EF8-4883-A828-D8A202836862}" type="presOf" srcId="{F29FB58D-87A9-4066-A43A-991193084F77}" destId="{15791654-35C2-420E-956C-F15257B7E838}" srcOrd="0" destOrd="0" presId="urn:microsoft.com/office/officeart/2005/8/layout/default"/>
    <dgm:cxn modelId="{7B741EE7-9B71-4344-8B09-934146F7CC4C}" type="presOf" srcId="{E223AF0D-DFE0-41D1-B2AE-2EC4B9893E1F}" destId="{27012A65-F638-4F33-B9A9-A7B607E1B990}" srcOrd="0" destOrd="0" presId="urn:microsoft.com/office/officeart/2005/8/layout/default"/>
    <dgm:cxn modelId="{F5D971D1-4821-4612-82C6-8DEF0FB1DAFA}" type="presParOf" srcId="{75446DFA-6E0E-49EF-A338-E078443ACC96}" destId="{D60F265F-89AF-44F6-8DD8-8456D81C790B}" srcOrd="0" destOrd="0" presId="urn:microsoft.com/office/officeart/2005/8/layout/default"/>
    <dgm:cxn modelId="{95C2EC6C-7215-459C-804D-3341806C3F61}" type="presParOf" srcId="{75446DFA-6E0E-49EF-A338-E078443ACC96}" destId="{A4ADDA66-2BF0-4876-89C9-258E86DC3485}" srcOrd="1" destOrd="0" presId="urn:microsoft.com/office/officeart/2005/8/layout/default"/>
    <dgm:cxn modelId="{4501F9FD-47A1-4B1B-9D9E-A797EF4E8BFF}" type="presParOf" srcId="{75446DFA-6E0E-49EF-A338-E078443ACC96}" destId="{C1BBC695-B705-43FB-8707-9E0075D2E9FA}" srcOrd="2" destOrd="0" presId="urn:microsoft.com/office/officeart/2005/8/layout/default"/>
    <dgm:cxn modelId="{4B6E16F8-AB29-4184-B1C6-8380F8C6B879}" type="presParOf" srcId="{75446DFA-6E0E-49EF-A338-E078443ACC96}" destId="{B8890921-6850-4281-A073-C6164A7308B6}" srcOrd="3" destOrd="0" presId="urn:microsoft.com/office/officeart/2005/8/layout/default"/>
    <dgm:cxn modelId="{B6FF1295-4C6A-4E27-A7A2-ACE476E52499}" type="presParOf" srcId="{75446DFA-6E0E-49EF-A338-E078443ACC96}" destId="{517E6B5D-0629-481B-ADDD-52214B5CDBDE}" srcOrd="4" destOrd="0" presId="urn:microsoft.com/office/officeart/2005/8/layout/default"/>
    <dgm:cxn modelId="{CA9E418B-D2B6-4003-A359-B5B9030E3488}" type="presParOf" srcId="{75446DFA-6E0E-49EF-A338-E078443ACC96}" destId="{0B9194D6-4A2E-4118-BDDD-E1E8B7431B0A}" srcOrd="5" destOrd="0" presId="urn:microsoft.com/office/officeart/2005/8/layout/default"/>
    <dgm:cxn modelId="{6D25B305-A1F0-472B-9D4B-BE2A6A8AD896}" type="presParOf" srcId="{75446DFA-6E0E-49EF-A338-E078443ACC96}" destId="{15791654-35C2-420E-956C-F15257B7E838}" srcOrd="6" destOrd="0" presId="urn:microsoft.com/office/officeart/2005/8/layout/default"/>
    <dgm:cxn modelId="{2EE4D656-EA45-4093-8A74-348143B6DC40}" type="presParOf" srcId="{75446DFA-6E0E-49EF-A338-E078443ACC96}" destId="{67E2094F-4A35-493D-A5C2-FCCA9B0F841D}" srcOrd="7" destOrd="0" presId="urn:microsoft.com/office/officeart/2005/8/layout/default"/>
    <dgm:cxn modelId="{698ECB1B-A0D3-4895-80DC-621A7015DB35}" type="presParOf" srcId="{75446DFA-6E0E-49EF-A338-E078443ACC96}" destId="{3873C733-3CEF-4660-9D24-D30D264024E8}" srcOrd="8" destOrd="0" presId="urn:microsoft.com/office/officeart/2005/8/layout/default"/>
    <dgm:cxn modelId="{EE6A1D76-C448-4483-AAC1-A4DDA7EF46C3}" type="presParOf" srcId="{75446DFA-6E0E-49EF-A338-E078443ACC96}" destId="{7FD20428-301C-4705-8647-2A74023A217F}" srcOrd="9" destOrd="0" presId="urn:microsoft.com/office/officeart/2005/8/layout/default"/>
    <dgm:cxn modelId="{D1BA1426-8711-4594-BAE1-5DC99A204271}" type="presParOf" srcId="{75446DFA-6E0E-49EF-A338-E078443ACC96}" destId="{A326CFDE-973E-4D64-9C61-E98DB905AE1C}" srcOrd="10" destOrd="0" presId="urn:microsoft.com/office/officeart/2005/8/layout/default"/>
    <dgm:cxn modelId="{15FD1EF9-447D-4006-BB97-E11CAA22054D}" type="presParOf" srcId="{75446DFA-6E0E-49EF-A338-E078443ACC96}" destId="{1D4B7A4A-4F7A-4AE8-A3F6-4892B8CBC20D}" srcOrd="11" destOrd="0" presId="urn:microsoft.com/office/officeart/2005/8/layout/default"/>
    <dgm:cxn modelId="{4EFFF691-C8FE-45A2-AFCE-B8A04C800CDD}" type="presParOf" srcId="{75446DFA-6E0E-49EF-A338-E078443ACC96}" destId="{AD571693-473A-43FA-A64A-C83EF57ADFE8}" srcOrd="12" destOrd="0" presId="urn:microsoft.com/office/officeart/2005/8/layout/default"/>
    <dgm:cxn modelId="{C0D09605-70D7-4A81-9B8B-DF0B49D7CF4E}" type="presParOf" srcId="{75446DFA-6E0E-49EF-A338-E078443ACC96}" destId="{6EAEB643-B16C-4C07-BA61-997FBE0EF2A3}" srcOrd="13" destOrd="0" presId="urn:microsoft.com/office/officeart/2005/8/layout/default"/>
    <dgm:cxn modelId="{2E038990-203A-4A50-8BA6-6A107F98C61A}" type="presParOf" srcId="{75446DFA-6E0E-49EF-A338-E078443ACC96}" destId="{27012A65-F638-4F33-B9A9-A7B607E1B990}" srcOrd="14"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415C502-4263-4443-8A01-7D1BAD271D51}" type="doc">
      <dgm:prSet loTypeId="urn:microsoft.com/office/officeart/2008/layout/HexagonCluster" loCatId="relationship" qsTypeId="urn:microsoft.com/office/officeart/2005/8/quickstyle/3d4" qsCatId="3D" csTypeId="urn:microsoft.com/office/officeart/2005/8/colors/colorful3" csCatId="colorful" phldr="1"/>
      <dgm:spPr/>
      <dgm:t>
        <a:bodyPr/>
        <a:lstStyle/>
        <a:p>
          <a:endParaRPr lang="en-US"/>
        </a:p>
      </dgm:t>
    </dgm:pt>
    <dgm:pt modelId="{AD93B22C-DE72-4ED9-B2B1-013226C6069D}">
      <dgm:prSet phldrT="[Text]"/>
      <dgm:spPr/>
      <dgm:t>
        <a:bodyPr/>
        <a:lstStyle/>
        <a:p>
          <a:r>
            <a:rPr lang="en-US" b="1" i="0" dirty="0"/>
            <a:t>Data analysis</a:t>
          </a:r>
          <a:endParaRPr lang="en-US" dirty="0"/>
        </a:p>
      </dgm:t>
    </dgm:pt>
    <dgm:pt modelId="{C2E2C0E8-8F65-4723-9B33-66E337CBD516}" type="parTrans" cxnId="{327B0553-B2F4-41A5-83D7-38D796129C47}">
      <dgm:prSet/>
      <dgm:spPr/>
      <dgm:t>
        <a:bodyPr/>
        <a:lstStyle/>
        <a:p>
          <a:endParaRPr lang="en-US"/>
        </a:p>
      </dgm:t>
    </dgm:pt>
    <dgm:pt modelId="{BF423A03-3B52-4BD8-9F8B-E9BE47FCC384}" type="sibTrans" cxnId="{327B0553-B2F4-41A5-83D7-38D796129C47}">
      <dgm:prSet/>
      <dgm:spPr>
        <a:blipFill>
          <a:blip xmlns:r="http://schemas.openxmlformats.org/officeDocument/2006/relationships" r:embed="rId1">
            <a:extLst>
              <a:ext uri="{96DAC541-7B7A-43D3-8B79-37D633B846F1}">
                <asvg:svgBlip xmlns:asvg="http://schemas.microsoft.com/office/drawing/2016/SVG/main" r:embed="rId2"/>
              </a:ext>
            </a:extLst>
          </a:blip>
          <a:srcRect/>
          <a:stretch>
            <a:fillRect t="-8000" b="-8000"/>
          </a:stretch>
        </a:blipFill>
      </dgm:spPr>
      <dgm:t>
        <a:bodyPr/>
        <a:lstStyle/>
        <a:p>
          <a:endParaRPr lang="en-US"/>
        </a:p>
      </dgm:t>
      <dgm:extLst>
        <a:ext uri="{E40237B7-FDA0-4F09-8148-C483321AD2D9}">
          <dgm14:cNvPr xmlns:dgm14="http://schemas.microsoft.com/office/drawing/2010/diagram" id="0" name="" descr="Presentation with pie chart outline"/>
        </a:ext>
      </dgm:extLst>
    </dgm:pt>
    <dgm:pt modelId="{38D931DF-E369-420B-B0F4-B54DEF22704C}">
      <dgm:prSet phldrT="[Text]"/>
      <dgm:spPr/>
      <dgm:t>
        <a:bodyPr/>
        <a:lstStyle/>
        <a:p>
          <a:r>
            <a:rPr lang="en-US" b="1" i="0" dirty="0"/>
            <a:t>Emotional Intelligence, Ethical</a:t>
          </a:r>
          <a:endParaRPr lang="en-US" dirty="0"/>
        </a:p>
      </dgm:t>
    </dgm:pt>
    <dgm:pt modelId="{8CFD076C-BEF8-4FDA-9A88-1C8C8BE80AD6}" type="parTrans" cxnId="{540C8375-0B3D-48E5-99E0-A37CA63B0BA9}">
      <dgm:prSet/>
      <dgm:spPr/>
      <dgm:t>
        <a:bodyPr/>
        <a:lstStyle/>
        <a:p>
          <a:endParaRPr lang="en-US"/>
        </a:p>
      </dgm:t>
    </dgm:pt>
    <dgm:pt modelId="{5306B5C2-52E4-4D0F-AA81-30B53EB56409}" type="sibTrans" cxnId="{540C8375-0B3D-48E5-99E0-A37CA63B0BA9}">
      <dgm:prSet/>
      <dgm:spPr>
        <a:blipFill>
          <a:blip xmlns:r="http://schemas.openxmlformats.org/officeDocument/2006/relationships" r:embed="rId3">
            <a:extLst>
              <a:ext uri="{96DAC541-7B7A-43D3-8B79-37D633B846F1}">
                <asvg:svgBlip xmlns:asvg="http://schemas.microsoft.com/office/drawing/2016/SVG/main" r:embed="rId4"/>
              </a:ext>
            </a:extLst>
          </a:blip>
          <a:srcRect/>
          <a:stretch>
            <a:fillRect t="-8000" b="-8000"/>
          </a:stretch>
        </a:blipFill>
      </dgm:spPr>
      <dgm:t>
        <a:bodyPr/>
        <a:lstStyle/>
        <a:p>
          <a:endParaRPr lang="en-US"/>
        </a:p>
      </dgm:t>
      <dgm:extLst>
        <a:ext uri="{E40237B7-FDA0-4F09-8148-C483321AD2D9}">
          <dgm14:cNvPr xmlns:dgm14="http://schemas.microsoft.com/office/drawing/2010/diagram" id="0" name="" descr="Right And Left Brain outline"/>
        </a:ext>
      </dgm:extLst>
    </dgm:pt>
    <dgm:pt modelId="{FDCE0560-9089-4C38-AFD8-C214C5B4B154}">
      <dgm:prSet phldrT="[Text]"/>
      <dgm:spPr/>
      <dgm:t>
        <a:bodyPr/>
        <a:lstStyle/>
        <a:p>
          <a:r>
            <a:rPr lang="en-US" dirty="0"/>
            <a:t>Data Security</a:t>
          </a:r>
        </a:p>
      </dgm:t>
    </dgm:pt>
    <dgm:pt modelId="{82DA39CE-C888-4AB9-8BF4-77FB3CE38AC5}" type="parTrans" cxnId="{E4FD20B0-BE29-45A1-B4CB-55CB39B28983}">
      <dgm:prSet/>
      <dgm:spPr/>
      <dgm:t>
        <a:bodyPr/>
        <a:lstStyle/>
        <a:p>
          <a:endParaRPr lang="en-US"/>
        </a:p>
      </dgm:t>
    </dgm:pt>
    <dgm:pt modelId="{A3845FB7-637B-4EE9-B7D0-36A6889D7BAF}" type="sibTrans" cxnId="{E4FD20B0-BE29-45A1-B4CB-55CB39B28983}">
      <dgm:prSet/>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dgm:spPr>
      <dgm:t>
        <a:bodyPr/>
        <a:lstStyle/>
        <a:p>
          <a:endParaRPr lang="en-US"/>
        </a:p>
      </dgm:t>
      <dgm:extLst>
        <a:ext uri="{E40237B7-FDA0-4F09-8148-C483321AD2D9}">
          <dgm14:cNvPr xmlns:dgm14="http://schemas.microsoft.com/office/drawing/2010/diagram" id="0" name="" descr="Vlog outline"/>
        </a:ext>
      </dgm:extLst>
    </dgm:pt>
    <dgm:pt modelId="{9F72FACD-6F5E-401F-9995-1DD7B078A0C5}">
      <dgm:prSet phldrT="[Text]"/>
      <dgm:spPr/>
      <dgm:t>
        <a:bodyPr/>
        <a:lstStyle/>
        <a:p>
          <a:r>
            <a:rPr lang="en-US" b="1" i="0" dirty="0"/>
            <a:t>Regulatory requirements</a:t>
          </a:r>
          <a:endParaRPr lang="en-US" dirty="0"/>
        </a:p>
      </dgm:t>
    </dgm:pt>
    <dgm:pt modelId="{CF460BDA-1A65-4CF6-AA51-E4A16026C7B2}" type="parTrans" cxnId="{8DF0C1E7-11AB-492A-B188-A32A412A6D2E}">
      <dgm:prSet/>
      <dgm:spPr/>
      <dgm:t>
        <a:bodyPr/>
        <a:lstStyle/>
        <a:p>
          <a:endParaRPr lang="en-US"/>
        </a:p>
      </dgm:t>
    </dgm:pt>
    <dgm:pt modelId="{DEA4CA2A-326A-4F6B-88AE-59AD75593803}" type="sibTrans" cxnId="{8DF0C1E7-11AB-492A-B188-A32A412A6D2E}">
      <dgm:prSet/>
      <dgm:spPr>
        <a:blipFill>
          <a:blip xmlns:r="http://schemas.openxmlformats.org/officeDocument/2006/relationships" r:embed="rId7">
            <a:extLst>
              <a:ext uri="{96DAC541-7B7A-43D3-8B79-37D633B846F1}">
                <asvg:svgBlip xmlns:asvg="http://schemas.microsoft.com/office/drawing/2016/SVG/main" r:embed="rId8"/>
              </a:ext>
            </a:extLst>
          </a:blip>
          <a:srcRect/>
          <a:stretch>
            <a:fillRect t="-8000" b="-8000"/>
          </a:stretch>
        </a:blipFill>
      </dgm:spPr>
      <dgm:t>
        <a:bodyPr/>
        <a:lstStyle/>
        <a:p>
          <a:endParaRPr lang="en-US"/>
        </a:p>
      </dgm:t>
      <dgm:extLst>
        <a:ext uri="{E40237B7-FDA0-4F09-8148-C483321AD2D9}">
          <dgm14:cNvPr xmlns:dgm14="http://schemas.microsoft.com/office/drawing/2010/diagram" id="0" name="" descr="Closed book outline"/>
        </a:ext>
      </dgm:extLst>
    </dgm:pt>
    <dgm:pt modelId="{CDEB4C76-ACAE-44F3-936F-99DD3A485C23}">
      <dgm:prSet phldrT="[Text]"/>
      <dgm:spPr/>
      <dgm:t>
        <a:bodyPr/>
        <a:lstStyle/>
        <a:p>
          <a:r>
            <a:rPr lang="en-US" b="1" i="0" dirty="0"/>
            <a:t>Robotics &amp; Artificial intelligence</a:t>
          </a:r>
          <a:endParaRPr lang="en-US" dirty="0"/>
        </a:p>
      </dgm:t>
    </dgm:pt>
    <dgm:pt modelId="{B9DC46E9-6995-4DCF-9027-D7F524303909}" type="parTrans" cxnId="{5D17562B-CA39-4A68-ACAA-DA5852F8DBF5}">
      <dgm:prSet/>
      <dgm:spPr/>
      <dgm:t>
        <a:bodyPr/>
        <a:lstStyle/>
        <a:p>
          <a:endParaRPr lang="en-US"/>
        </a:p>
      </dgm:t>
    </dgm:pt>
    <dgm:pt modelId="{22D049BB-C6F9-44CA-BFF6-732FD88E573B}" type="sibTrans" cxnId="{5D17562B-CA39-4A68-ACAA-DA5852F8DBF5}">
      <dgm:prSet/>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8000" b="-8000"/>
          </a:stretch>
        </a:blipFill>
      </dgm:spPr>
      <dgm:t>
        <a:bodyPr/>
        <a:lstStyle/>
        <a:p>
          <a:endParaRPr lang="en-US"/>
        </a:p>
      </dgm:t>
      <dgm:extLst>
        <a:ext uri="{E40237B7-FDA0-4F09-8148-C483321AD2D9}">
          <dgm14:cNvPr xmlns:dgm14="http://schemas.microsoft.com/office/drawing/2010/diagram" id="0" name="" descr="Robot outline"/>
        </a:ext>
      </dgm:extLst>
    </dgm:pt>
    <dgm:pt modelId="{E836561B-1323-4D41-83B4-B7918350DF0D}">
      <dgm:prSet phldrT="[Text]"/>
      <dgm:spPr/>
      <dgm:t>
        <a:bodyPr/>
        <a:lstStyle/>
        <a:p>
          <a:r>
            <a:rPr lang="en-US" b="1" i="0" dirty="0"/>
            <a:t>Basics of coding</a:t>
          </a:r>
          <a:endParaRPr lang="en-US" dirty="0"/>
        </a:p>
      </dgm:t>
    </dgm:pt>
    <dgm:pt modelId="{88C45207-55B3-49E4-9061-B4C4DB429967}" type="parTrans" cxnId="{9AD6398D-9E03-460A-809D-8D6472CEC9E0}">
      <dgm:prSet/>
      <dgm:spPr/>
      <dgm:t>
        <a:bodyPr/>
        <a:lstStyle/>
        <a:p>
          <a:endParaRPr lang="en-US"/>
        </a:p>
      </dgm:t>
    </dgm:pt>
    <dgm:pt modelId="{317FAC22-7B8B-4FFD-9A59-F7674A9BFD8B}" type="sibTrans" cxnId="{9AD6398D-9E03-460A-809D-8D6472CEC9E0}">
      <dgm:prSet/>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8000" b="-8000"/>
          </a:stretch>
        </a:blipFill>
      </dgm:spPr>
      <dgm:t>
        <a:bodyPr/>
        <a:lstStyle/>
        <a:p>
          <a:endParaRPr lang="en-US"/>
        </a:p>
      </dgm:t>
      <dgm:extLst>
        <a:ext uri="{E40237B7-FDA0-4F09-8148-C483321AD2D9}">
          <dgm14:cNvPr xmlns:dgm14="http://schemas.microsoft.com/office/drawing/2010/diagram" id="0" name="" descr="Qr Code outline"/>
        </a:ext>
      </dgm:extLst>
    </dgm:pt>
    <dgm:pt modelId="{A3F0A35B-E82C-4AEA-BF50-49A5775B0E51}">
      <dgm:prSet phldrT="[Text]"/>
      <dgm:spPr/>
      <dgm:t>
        <a:bodyPr/>
        <a:lstStyle/>
        <a:p>
          <a:r>
            <a:rPr lang="en-US" b="1" i="0" dirty="0"/>
            <a:t>Decision making</a:t>
          </a:r>
          <a:endParaRPr lang="en-US" dirty="0"/>
        </a:p>
      </dgm:t>
    </dgm:pt>
    <dgm:pt modelId="{2D247517-62F3-4277-B95C-02BCDB1B57F4}" type="parTrans" cxnId="{D74AAEB9-0F3F-4360-90AB-21C2CA200EC5}">
      <dgm:prSet/>
      <dgm:spPr/>
      <dgm:t>
        <a:bodyPr/>
        <a:lstStyle/>
        <a:p>
          <a:endParaRPr lang="en-US"/>
        </a:p>
      </dgm:t>
    </dgm:pt>
    <dgm:pt modelId="{E0DC4DD0-7B80-4842-95C9-DC04781552F4}" type="sibTrans" cxnId="{D74AAEB9-0F3F-4360-90AB-21C2CA200EC5}">
      <dgm:prSet/>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t="-8000" b="-8000"/>
          </a:stretch>
        </a:blipFill>
      </dgm:spPr>
      <dgm:t>
        <a:bodyPr/>
        <a:lstStyle/>
        <a:p>
          <a:endParaRPr lang="en-US"/>
        </a:p>
      </dgm:t>
      <dgm:extLst>
        <a:ext uri="{E40237B7-FDA0-4F09-8148-C483321AD2D9}">
          <dgm14:cNvPr xmlns:dgm14="http://schemas.microsoft.com/office/drawing/2010/diagram" id="0" name="" descr="Boardroom outline"/>
        </a:ext>
      </dgm:extLst>
    </dgm:pt>
    <dgm:pt modelId="{1390A38D-B4E6-4CF8-BD2C-24FAA97F3071}">
      <dgm:prSet phldrT="[Text]"/>
      <dgm:spPr/>
      <dgm:t>
        <a:bodyPr/>
        <a:lstStyle/>
        <a:p>
          <a:r>
            <a:rPr lang="en-US" b="1" i="0" dirty="0"/>
            <a:t>Problem-Solving</a:t>
          </a:r>
          <a:endParaRPr lang="en-US" dirty="0"/>
        </a:p>
      </dgm:t>
    </dgm:pt>
    <dgm:pt modelId="{FE08DD1D-7ED2-4513-858C-C36FCB253756}" type="parTrans" cxnId="{487DCB56-690C-4100-8D39-3C49A53C89C9}">
      <dgm:prSet/>
      <dgm:spPr/>
      <dgm:t>
        <a:bodyPr/>
        <a:lstStyle/>
        <a:p>
          <a:endParaRPr lang="en-US"/>
        </a:p>
      </dgm:t>
    </dgm:pt>
    <dgm:pt modelId="{C1835C1D-595B-4195-8A53-3AA2F77E5C0B}" type="sibTrans" cxnId="{487DCB56-690C-4100-8D39-3C49A53C89C9}">
      <dgm:prSet/>
      <dgm:spPr>
        <a:blipFill>
          <a:blip xmlns:r="http://schemas.openxmlformats.org/officeDocument/2006/relationships" r:embed="rId15">
            <a:extLst>
              <a:ext uri="{96DAC541-7B7A-43D3-8B79-37D633B846F1}">
                <asvg:svgBlip xmlns:asvg="http://schemas.microsoft.com/office/drawing/2016/SVG/main" r:embed="rId16"/>
              </a:ext>
            </a:extLst>
          </a:blip>
          <a:srcRect/>
          <a:stretch>
            <a:fillRect t="-8000" b="-8000"/>
          </a:stretch>
        </a:blipFill>
      </dgm:spPr>
      <dgm:t>
        <a:bodyPr/>
        <a:lstStyle/>
        <a:p>
          <a:endParaRPr lang="en-US"/>
        </a:p>
      </dgm:t>
      <dgm:extLst>
        <a:ext uri="{E40237B7-FDA0-4F09-8148-C483321AD2D9}">
          <dgm14:cNvPr xmlns:dgm14="http://schemas.microsoft.com/office/drawing/2010/diagram" id="0" name="" descr="Good Idea outline"/>
        </a:ext>
      </dgm:extLst>
    </dgm:pt>
    <dgm:pt modelId="{0C7DABDA-E031-47BE-B8B1-241797E2DFC0}">
      <dgm:prSet phldrT="[Text]"/>
      <dgm:spPr/>
      <dgm:t>
        <a:bodyPr/>
        <a:lstStyle/>
        <a:p>
          <a:r>
            <a:rPr lang="en-US" b="1" i="0" dirty="0"/>
            <a:t>information technology (IT)-user skills</a:t>
          </a:r>
          <a:endParaRPr lang="en-US" dirty="0"/>
        </a:p>
      </dgm:t>
    </dgm:pt>
    <dgm:pt modelId="{7B37D4C7-8151-4781-8A02-AD1271591C2A}" type="parTrans" cxnId="{BC4FC3FB-F91B-4A79-A0C3-B2BD9A8C4AA4}">
      <dgm:prSet/>
      <dgm:spPr/>
      <dgm:t>
        <a:bodyPr/>
        <a:lstStyle/>
        <a:p>
          <a:endParaRPr lang="en-US"/>
        </a:p>
      </dgm:t>
    </dgm:pt>
    <dgm:pt modelId="{F35C2BC2-1892-4B5A-B9F2-11E0BC1B5AB9}" type="sibTrans" cxnId="{BC4FC3FB-F91B-4A79-A0C3-B2BD9A8C4AA4}">
      <dgm:prSet/>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t="-8000" b="-8000"/>
          </a:stretch>
        </a:blipFill>
      </dgm:spPr>
      <dgm:t>
        <a:bodyPr/>
        <a:lstStyle/>
        <a:p>
          <a:endParaRPr lang="en-US"/>
        </a:p>
      </dgm:t>
      <dgm:extLst>
        <a:ext uri="{E40237B7-FDA0-4F09-8148-C483321AD2D9}">
          <dgm14:cNvPr xmlns:dgm14="http://schemas.microsoft.com/office/drawing/2010/diagram" id="0" name="" descr="Internet Of Things outline"/>
        </a:ext>
      </dgm:extLst>
    </dgm:pt>
    <dgm:pt modelId="{968D2667-BD32-4F3C-96A5-5CD6A06E4F3C}">
      <dgm:prSet phldrT="[Text]"/>
      <dgm:spPr/>
      <dgm:t>
        <a:bodyPr/>
        <a:lstStyle/>
        <a:p>
          <a:r>
            <a:rPr lang="en-US" dirty="0"/>
            <a:t>Knowledge of International Standard</a:t>
          </a:r>
        </a:p>
      </dgm:t>
    </dgm:pt>
    <dgm:pt modelId="{88C28589-791D-498A-BA14-803346B7E881}" type="parTrans" cxnId="{CA6D5353-ACCA-4C70-B37D-91FBAF828C13}">
      <dgm:prSet/>
      <dgm:spPr/>
      <dgm:t>
        <a:bodyPr/>
        <a:lstStyle/>
        <a:p>
          <a:endParaRPr lang="en-US"/>
        </a:p>
      </dgm:t>
    </dgm:pt>
    <dgm:pt modelId="{E23BD8C8-2E33-41C9-8825-01E1EF503135}" type="sibTrans" cxnId="{CA6D5353-ACCA-4C70-B37D-91FBAF828C13}">
      <dgm:prSet/>
      <dgm:spPr>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t="-8000" b="-8000"/>
          </a:stretch>
        </a:blipFill>
      </dgm:spPr>
      <dgm:t>
        <a:bodyPr/>
        <a:lstStyle/>
        <a:p>
          <a:endParaRPr lang="en-US"/>
        </a:p>
      </dgm:t>
      <dgm:extLst>
        <a:ext uri="{E40237B7-FDA0-4F09-8148-C483321AD2D9}">
          <dgm14:cNvPr xmlns:dgm14="http://schemas.microsoft.com/office/drawing/2010/diagram" id="0" name="" descr="Bar chart outline"/>
        </a:ext>
      </dgm:extLst>
    </dgm:pt>
    <dgm:pt modelId="{E6E1A91F-C4CA-4ACA-9894-9E35C28205A9}" type="pres">
      <dgm:prSet presAssocID="{2415C502-4263-4443-8A01-7D1BAD271D51}" presName="Name0" presStyleCnt="0">
        <dgm:presLayoutVars>
          <dgm:chMax val="21"/>
          <dgm:chPref val="21"/>
        </dgm:presLayoutVars>
      </dgm:prSet>
      <dgm:spPr/>
    </dgm:pt>
    <dgm:pt modelId="{72241537-43BB-43F7-B1CB-087F194235EE}" type="pres">
      <dgm:prSet presAssocID="{AD93B22C-DE72-4ED9-B2B1-013226C6069D}" presName="text1" presStyleCnt="0"/>
      <dgm:spPr/>
    </dgm:pt>
    <dgm:pt modelId="{EB342778-CC69-490F-9506-D4C828768478}" type="pres">
      <dgm:prSet presAssocID="{AD93B22C-DE72-4ED9-B2B1-013226C6069D}" presName="textRepeatNode" presStyleLbl="alignNode1" presStyleIdx="0" presStyleCnt="10">
        <dgm:presLayoutVars>
          <dgm:chMax val="0"/>
          <dgm:chPref val="0"/>
          <dgm:bulletEnabled val="1"/>
        </dgm:presLayoutVars>
      </dgm:prSet>
      <dgm:spPr/>
    </dgm:pt>
    <dgm:pt modelId="{41635002-E20F-486C-9EEA-2AE82265F807}" type="pres">
      <dgm:prSet presAssocID="{AD93B22C-DE72-4ED9-B2B1-013226C6069D}" presName="textaccent1" presStyleCnt="0"/>
      <dgm:spPr/>
    </dgm:pt>
    <dgm:pt modelId="{E2480DAD-44E6-4E0E-9F46-36E790F7DF97}" type="pres">
      <dgm:prSet presAssocID="{AD93B22C-DE72-4ED9-B2B1-013226C6069D}" presName="accentRepeatNode" presStyleLbl="solidAlignAcc1" presStyleIdx="0" presStyleCnt="20"/>
      <dgm:spPr/>
    </dgm:pt>
    <dgm:pt modelId="{01A0F3F9-265E-48B6-AE3E-0DD3AB7C4462}" type="pres">
      <dgm:prSet presAssocID="{BF423A03-3B52-4BD8-9F8B-E9BE47FCC384}" presName="image1" presStyleCnt="0"/>
      <dgm:spPr/>
    </dgm:pt>
    <dgm:pt modelId="{DBF1003E-F056-4EC4-8A2F-4EFACAAD9878}" type="pres">
      <dgm:prSet presAssocID="{BF423A03-3B52-4BD8-9F8B-E9BE47FCC384}" presName="imageRepeatNode" presStyleLbl="alignAcc1" presStyleIdx="0" presStyleCnt="10"/>
      <dgm:spPr/>
    </dgm:pt>
    <dgm:pt modelId="{E7437458-C3B9-49D9-B268-53E3F9EE971E}" type="pres">
      <dgm:prSet presAssocID="{BF423A03-3B52-4BD8-9F8B-E9BE47FCC384}" presName="imageaccent1" presStyleCnt="0"/>
      <dgm:spPr/>
    </dgm:pt>
    <dgm:pt modelId="{7175095D-9942-47B6-8B10-266629223856}" type="pres">
      <dgm:prSet presAssocID="{BF423A03-3B52-4BD8-9F8B-E9BE47FCC384}" presName="accentRepeatNode" presStyleLbl="solidAlignAcc1" presStyleIdx="1" presStyleCnt="20"/>
      <dgm:spPr/>
    </dgm:pt>
    <dgm:pt modelId="{3BD188B7-992D-40C6-BC70-3F07293E5F1A}" type="pres">
      <dgm:prSet presAssocID="{9F72FACD-6F5E-401F-9995-1DD7B078A0C5}" presName="text2" presStyleCnt="0"/>
      <dgm:spPr/>
    </dgm:pt>
    <dgm:pt modelId="{60AFABCB-02C0-4C79-86B2-8B7EAA04FF93}" type="pres">
      <dgm:prSet presAssocID="{9F72FACD-6F5E-401F-9995-1DD7B078A0C5}" presName="textRepeatNode" presStyleLbl="alignNode1" presStyleIdx="1" presStyleCnt="10">
        <dgm:presLayoutVars>
          <dgm:chMax val="0"/>
          <dgm:chPref val="0"/>
          <dgm:bulletEnabled val="1"/>
        </dgm:presLayoutVars>
      </dgm:prSet>
      <dgm:spPr/>
    </dgm:pt>
    <dgm:pt modelId="{DE2DEB30-737E-41AB-814F-E98DB4F58D4A}" type="pres">
      <dgm:prSet presAssocID="{9F72FACD-6F5E-401F-9995-1DD7B078A0C5}" presName="textaccent2" presStyleCnt="0"/>
      <dgm:spPr/>
    </dgm:pt>
    <dgm:pt modelId="{4BD630EA-AD6B-4105-B7D5-6B7C37763520}" type="pres">
      <dgm:prSet presAssocID="{9F72FACD-6F5E-401F-9995-1DD7B078A0C5}" presName="accentRepeatNode" presStyleLbl="solidAlignAcc1" presStyleIdx="2" presStyleCnt="20"/>
      <dgm:spPr/>
    </dgm:pt>
    <dgm:pt modelId="{E321EE4E-B10F-43E4-A7EE-8707E568A135}" type="pres">
      <dgm:prSet presAssocID="{DEA4CA2A-326A-4F6B-88AE-59AD75593803}" presName="image2" presStyleCnt="0"/>
      <dgm:spPr/>
    </dgm:pt>
    <dgm:pt modelId="{43102185-06D5-4546-8440-4491AEF3132C}" type="pres">
      <dgm:prSet presAssocID="{DEA4CA2A-326A-4F6B-88AE-59AD75593803}" presName="imageRepeatNode" presStyleLbl="alignAcc1" presStyleIdx="1" presStyleCnt="10"/>
      <dgm:spPr/>
    </dgm:pt>
    <dgm:pt modelId="{5ACA7D41-B20E-49E7-9BEE-10C104A0C5C4}" type="pres">
      <dgm:prSet presAssocID="{DEA4CA2A-326A-4F6B-88AE-59AD75593803}" presName="imageaccent2" presStyleCnt="0"/>
      <dgm:spPr/>
    </dgm:pt>
    <dgm:pt modelId="{F96ABCE2-8CAA-4594-8F96-CC2C16D14980}" type="pres">
      <dgm:prSet presAssocID="{DEA4CA2A-326A-4F6B-88AE-59AD75593803}" presName="accentRepeatNode" presStyleLbl="solidAlignAcc1" presStyleIdx="3" presStyleCnt="20"/>
      <dgm:spPr/>
    </dgm:pt>
    <dgm:pt modelId="{EA2CA426-4D32-4429-BA8A-3E6ABC033115}" type="pres">
      <dgm:prSet presAssocID="{38D931DF-E369-420B-B0F4-B54DEF22704C}" presName="text3" presStyleCnt="0"/>
      <dgm:spPr/>
    </dgm:pt>
    <dgm:pt modelId="{0A360E95-62C2-4C50-AE7F-2C76BB803B63}" type="pres">
      <dgm:prSet presAssocID="{38D931DF-E369-420B-B0F4-B54DEF22704C}" presName="textRepeatNode" presStyleLbl="alignNode1" presStyleIdx="2" presStyleCnt="10">
        <dgm:presLayoutVars>
          <dgm:chMax val="0"/>
          <dgm:chPref val="0"/>
          <dgm:bulletEnabled val="1"/>
        </dgm:presLayoutVars>
      </dgm:prSet>
      <dgm:spPr/>
    </dgm:pt>
    <dgm:pt modelId="{06914084-4BB7-48D5-A9A6-B36DA28C1675}" type="pres">
      <dgm:prSet presAssocID="{38D931DF-E369-420B-B0F4-B54DEF22704C}" presName="textaccent3" presStyleCnt="0"/>
      <dgm:spPr/>
    </dgm:pt>
    <dgm:pt modelId="{9E029B78-9223-4A99-856D-39B8637550F3}" type="pres">
      <dgm:prSet presAssocID="{38D931DF-E369-420B-B0F4-B54DEF22704C}" presName="accentRepeatNode" presStyleLbl="solidAlignAcc1" presStyleIdx="4" presStyleCnt="20"/>
      <dgm:spPr/>
    </dgm:pt>
    <dgm:pt modelId="{5A792567-3111-4DDF-9CF2-A59CA784F413}" type="pres">
      <dgm:prSet presAssocID="{5306B5C2-52E4-4D0F-AA81-30B53EB56409}" presName="image3" presStyleCnt="0"/>
      <dgm:spPr/>
    </dgm:pt>
    <dgm:pt modelId="{C01C8B64-AF6E-4458-A665-3EA5DD84DB94}" type="pres">
      <dgm:prSet presAssocID="{5306B5C2-52E4-4D0F-AA81-30B53EB56409}" presName="imageRepeatNode" presStyleLbl="alignAcc1" presStyleIdx="2" presStyleCnt="10"/>
      <dgm:spPr/>
    </dgm:pt>
    <dgm:pt modelId="{FA1E5759-C29F-4855-AD8E-135976BC786A}" type="pres">
      <dgm:prSet presAssocID="{5306B5C2-52E4-4D0F-AA81-30B53EB56409}" presName="imageaccent3" presStyleCnt="0"/>
      <dgm:spPr/>
    </dgm:pt>
    <dgm:pt modelId="{EA85DB90-46F0-45AF-BE3D-6799D0230814}" type="pres">
      <dgm:prSet presAssocID="{5306B5C2-52E4-4D0F-AA81-30B53EB56409}" presName="accentRepeatNode" presStyleLbl="solidAlignAcc1" presStyleIdx="5" presStyleCnt="20"/>
      <dgm:spPr/>
    </dgm:pt>
    <dgm:pt modelId="{C0A2615B-6355-4CD4-B2CE-D46E5FB56148}" type="pres">
      <dgm:prSet presAssocID="{FDCE0560-9089-4C38-AFD8-C214C5B4B154}" presName="text4" presStyleCnt="0"/>
      <dgm:spPr/>
    </dgm:pt>
    <dgm:pt modelId="{8E1228C6-3887-4DAD-BCE1-F32F32772DC2}" type="pres">
      <dgm:prSet presAssocID="{FDCE0560-9089-4C38-AFD8-C214C5B4B154}" presName="textRepeatNode" presStyleLbl="alignNode1" presStyleIdx="3" presStyleCnt="10">
        <dgm:presLayoutVars>
          <dgm:chMax val="0"/>
          <dgm:chPref val="0"/>
          <dgm:bulletEnabled val="1"/>
        </dgm:presLayoutVars>
      </dgm:prSet>
      <dgm:spPr/>
    </dgm:pt>
    <dgm:pt modelId="{1EE254FE-890C-4106-B8F3-0384032D890F}" type="pres">
      <dgm:prSet presAssocID="{FDCE0560-9089-4C38-AFD8-C214C5B4B154}" presName="textaccent4" presStyleCnt="0"/>
      <dgm:spPr/>
    </dgm:pt>
    <dgm:pt modelId="{5E52EA5C-63BD-4728-837B-E85DDB358CD4}" type="pres">
      <dgm:prSet presAssocID="{FDCE0560-9089-4C38-AFD8-C214C5B4B154}" presName="accentRepeatNode" presStyleLbl="solidAlignAcc1" presStyleIdx="6" presStyleCnt="20"/>
      <dgm:spPr/>
    </dgm:pt>
    <dgm:pt modelId="{B2E3F0BF-11FC-4F9F-8BA8-F7C70B2DBCF3}" type="pres">
      <dgm:prSet presAssocID="{A3845FB7-637B-4EE9-B7D0-36A6889D7BAF}" presName="image4" presStyleCnt="0"/>
      <dgm:spPr/>
    </dgm:pt>
    <dgm:pt modelId="{605A9314-AAD3-4C26-9E01-C1FE014F8E54}" type="pres">
      <dgm:prSet presAssocID="{A3845FB7-637B-4EE9-B7D0-36A6889D7BAF}" presName="imageRepeatNode" presStyleLbl="alignAcc1" presStyleIdx="3" presStyleCnt="10"/>
      <dgm:spPr/>
    </dgm:pt>
    <dgm:pt modelId="{E578E6B8-66CD-4A70-B325-5D78E8BEF2F1}" type="pres">
      <dgm:prSet presAssocID="{A3845FB7-637B-4EE9-B7D0-36A6889D7BAF}" presName="imageaccent4" presStyleCnt="0"/>
      <dgm:spPr/>
    </dgm:pt>
    <dgm:pt modelId="{A062EE57-C86E-4A90-9D5E-839E103C84CE}" type="pres">
      <dgm:prSet presAssocID="{A3845FB7-637B-4EE9-B7D0-36A6889D7BAF}" presName="accentRepeatNode" presStyleLbl="solidAlignAcc1" presStyleIdx="7" presStyleCnt="20"/>
      <dgm:spPr/>
    </dgm:pt>
    <dgm:pt modelId="{F893EFE6-9E65-4D07-AEE4-183841B5987E}" type="pres">
      <dgm:prSet presAssocID="{968D2667-BD32-4F3C-96A5-5CD6A06E4F3C}" presName="text5" presStyleCnt="0"/>
      <dgm:spPr/>
    </dgm:pt>
    <dgm:pt modelId="{9E022365-767B-4980-8AE8-D42BD214EC1A}" type="pres">
      <dgm:prSet presAssocID="{968D2667-BD32-4F3C-96A5-5CD6A06E4F3C}" presName="textRepeatNode" presStyleLbl="alignNode1" presStyleIdx="4" presStyleCnt="10">
        <dgm:presLayoutVars>
          <dgm:chMax val="0"/>
          <dgm:chPref val="0"/>
          <dgm:bulletEnabled val="1"/>
        </dgm:presLayoutVars>
      </dgm:prSet>
      <dgm:spPr/>
    </dgm:pt>
    <dgm:pt modelId="{7311F72A-0D40-4005-8FB0-2AE059AB3F63}" type="pres">
      <dgm:prSet presAssocID="{968D2667-BD32-4F3C-96A5-5CD6A06E4F3C}" presName="textaccent5" presStyleCnt="0"/>
      <dgm:spPr/>
    </dgm:pt>
    <dgm:pt modelId="{651889A3-F37B-4840-92F3-8A8D3AF8EA90}" type="pres">
      <dgm:prSet presAssocID="{968D2667-BD32-4F3C-96A5-5CD6A06E4F3C}" presName="accentRepeatNode" presStyleLbl="solidAlignAcc1" presStyleIdx="8" presStyleCnt="20"/>
      <dgm:spPr/>
    </dgm:pt>
    <dgm:pt modelId="{0F8BF56B-22E4-4B8D-BCAD-9EBD958C3636}" type="pres">
      <dgm:prSet presAssocID="{E23BD8C8-2E33-41C9-8825-01E1EF503135}" presName="image5" presStyleCnt="0"/>
      <dgm:spPr/>
    </dgm:pt>
    <dgm:pt modelId="{3CD82746-EBFE-49A9-83D1-D7C0F6CFDE1C}" type="pres">
      <dgm:prSet presAssocID="{E23BD8C8-2E33-41C9-8825-01E1EF503135}" presName="imageRepeatNode" presStyleLbl="alignAcc1" presStyleIdx="4" presStyleCnt="10"/>
      <dgm:spPr/>
    </dgm:pt>
    <dgm:pt modelId="{96277C4F-71F8-4D3A-8C9F-1B1CC27F47B5}" type="pres">
      <dgm:prSet presAssocID="{E23BD8C8-2E33-41C9-8825-01E1EF503135}" presName="imageaccent5" presStyleCnt="0"/>
      <dgm:spPr/>
    </dgm:pt>
    <dgm:pt modelId="{57B2D2B5-B210-4905-9CF3-24170A573D1C}" type="pres">
      <dgm:prSet presAssocID="{E23BD8C8-2E33-41C9-8825-01E1EF503135}" presName="accentRepeatNode" presStyleLbl="solidAlignAcc1" presStyleIdx="9" presStyleCnt="20"/>
      <dgm:spPr/>
    </dgm:pt>
    <dgm:pt modelId="{B3126638-29E4-427C-9037-169C852E15E9}" type="pres">
      <dgm:prSet presAssocID="{A3F0A35B-E82C-4AEA-BF50-49A5775B0E51}" presName="text6" presStyleCnt="0"/>
      <dgm:spPr/>
    </dgm:pt>
    <dgm:pt modelId="{6E663C68-D418-4C8F-B96F-66686F6293E2}" type="pres">
      <dgm:prSet presAssocID="{A3F0A35B-E82C-4AEA-BF50-49A5775B0E51}" presName="textRepeatNode" presStyleLbl="alignNode1" presStyleIdx="5" presStyleCnt="10">
        <dgm:presLayoutVars>
          <dgm:chMax val="0"/>
          <dgm:chPref val="0"/>
          <dgm:bulletEnabled val="1"/>
        </dgm:presLayoutVars>
      </dgm:prSet>
      <dgm:spPr/>
    </dgm:pt>
    <dgm:pt modelId="{A74574A8-E897-4B2D-B19D-100E9F740AFC}" type="pres">
      <dgm:prSet presAssocID="{A3F0A35B-E82C-4AEA-BF50-49A5775B0E51}" presName="textaccent6" presStyleCnt="0"/>
      <dgm:spPr/>
    </dgm:pt>
    <dgm:pt modelId="{79A969AA-2127-470F-99DE-7E620DA84922}" type="pres">
      <dgm:prSet presAssocID="{A3F0A35B-E82C-4AEA-BF50-49A5775B0E51}" presName="accentRepeatNode" presStyleLbl="solidAlignAcc1" presStyleIdx="10" presStyleCnt="20"/>
      <dgm:spPr/>
    </dgm:pt>
    <dgm:pt modelId="{EC54D717-6516-45DC-9F9D-708CFD191F4E}" type="pres">
      <dgm:prSet presAssocID="{E0DC4DD0-7B80-4842-95C9-DC04781552F4}" presName="image6" presStyleCnt="0"/>
      <dgm:spPr/>
    </dgm:pt>
    <dgm:pt modelId="{2693344B-02D3-4E5E-BFAC-1A556F6D367E}" type="pres">
      <dgm:prSet presAssocID="{E0DC4DD0-7B80-4842-95C9-DC04781552F4}" presName="imageRepeatNode" presStyleLbl="alignAcc1" presStyleIdx="5" presStyleCnt="10"/>
      <dgm:spPr/>
    </dgm:pt>
    <dgm:pt modelId="{944FC437-176B-4996-BC8B-47EA1B0F7610}" type="pres">
      <dgm:prSet presAssocID="{E0DC4DD0-7B80-4842-95C9-DC04781552F4}" presName="imageaccent6" presStyleCnt="0"/>
      <dgm:spPr/>
    </dgm:pt>
    <dgm:pt modelId="{51FBB92E-901E-44C1-AF73-6B5980D090F5}" type="pres">
      <dgm:prSet presAssocID="{E0DC4DD0-7B80-4842-95C9-DC04781552F4}" presName="accentRepeatNode" presStyleLbl="solidAlignAcc1" presStyleIdx="11" presStyleCnt="20"/>
      <dgm:spPr/>
    </dgm:pt>
    <dgm:pt modelId="{CFA4E59F-30A5-45C2-8588-BACCDB32B3FF}" type="pres">
      <dgm:prSet presAssocID="{E836561B-1323-4D41-83B4-B7918350DF0D}" presName="text7" presStyleCnt="0"/>
      <dgm:spPr/>
    </dgm:pt>
    <dgm:pt modelId="{643D5793-4E43-479E-B3BE-C7F890BE3C37}" type="pres">
      <dgm:prSet presAssocID="{E836561B-1323-4D41-83B4-B7918350DF0D}" presName="textRepeatNode" presStyleLbl="alignNode1" presStyleIdx="6" presStyleCnt="10">
        <dgm:presLayoutVars>
          <dgm:chMax val="0"/>
          <dgm:chPref val="0"/>
          <dgm:bulletEnabled val="1"/>
        </dgm:presLayoutVars>
      </dgm:prSet>
      <dgm:spPr/>
    </dgm:pt>
    <dgm:pt modelId="{6718745D-683F-405E-9467-517CC101C076}" type="pres">
      <dgm:prSet presAssocID="{E836561B-1323-4D41-83B4-B7918350DF0D}" presName="textaccent7" presStyleCnt="0"/>
      <dgm:spPr/>
    </dgm:pt>
    <dgm:pt modelId="{21EF97B8-FFA5-4782-99DA-A658771879A4}" type="pres">
      <dgm:prSet presAssocID="{E836561B-1323-4D41-83B4-B7918350DF0D}" presName="accentRepeatNode" presStyleLbl="solidAlignAcc1" presStyleIdx="12" presStyleCnt="20"/>
      <dgm:spPr/>
    </dgm:pt>
    <dgm:pt modelId="{9AEA95C4-B418-4F9B-A769-A0DEB1C715DD}" type="pres">
      <dgm:prSet presAssocID="{317FAC22-7B8B-4FFD-9A59-F7674A9BFD8B}" presName="image7" presStyleCnt="0"/>
      <dgm:spPr/>
    </dgm:pt>
    <dgm:pt modelId="{A586E3D9-21F9-4B5F-B86D-08249295E6CD}" type="pres">
      <dgm:prSet presAssocID="{317FAC22-7B8B-4FFD-9A59-F7674A9BFD8B}" presName="imageRepeatNode" presStyleLbl="alignAcc1" presStyleIdx="6" presStyleCnt="10"/>
      <dgm:spPr/>
    </dgm:pt>
    <dgm:pt modelId="{B1720495-8A98-442D-9DCB-7DA46C63FCFC}" type="pres">
      <dgm:prSet presAssocID="{317FAC22-7B8B-4FFD-9A59-F7674A9BFD8B}" presName="imageaccent7" presStyleCnt="0"/>
      <dgm:spPr/>
    </dgm:pt>
    <dgm:pt modelId="{6C94ED66-EEF2-4255-A459-5966715E6D46}" type="pres">
      <dgm:prSet presAssocID="{317FAC22-7B8B-4FFD-9A59-F7674A9BFD8B}" presName="accentRepeatNode" presStyleLbl="solidAlignAcc1" presStyleIdx="13" presStyleCnt="20"/>
      <dgm:spPr/>
    </dgm:pt>
    <dgm:pt modelId="{EB80C386-3175-4FE8-ACDF-258F92D404BC}" type="pres">
      <dgm:prSet presAssocID="{CDEB4C76-ACAE-44F3-936F-99DD3A485C23}" presName="text8" presStyleCnt="0"/>
      <dgm:spPr/>
    </dgm:pt>
    <dgm:pt modelId="{9D6521A5-A59F-4568-8680-AC992B42FC5F}" type="pres">
      <dgm:prSet presAssocID="{CDEB4C76-ACAE-44F3-936F-99DD3A485C23}" presName="textRepeatNode" presStyleLbl="alignNode1" presStyleIdx="7" presStyleCnt="10">
        <dgm:presLayoutVars>
          <dgm:chMax val="0"/>
          <dgm:chPref val="0"/>
          <dgm:bulletEnabled val="1"/>
        </dgm:presLayoutVars>
      </dgm:prSet>
      <dgm:spPr/>
    </dgm:pt>
    <dgm:pt modelId="{695980DA-C9BD-4BF5-BE04-AFD3B994F1BB}" type="pres">
      <dgm:prSet presAssocID="{CDEB4C76-ACAE-44F3-936F-99DD3A485C23}" presName="textaccent8" presStyleCnt="0"/>
      <dgm:spPr/>
    </dgm:pt>
    <dgm:pt modelId="{BCF36A77-C991-4A7C-A1F6-FAF4821D9BCA}" type="pres">
      <dgm:prSet presAssocID="{CDEB4C76-ACAE-44F3-936F-99DD3A485C23}" presName="accentRepeatNode" presStyleLbl="solidAlignAcc1" presStyleIdx="14" presStyleCnt="20"/>
      <dgm:spPr/>
    </dgm:pt>
    <dgm:pt modelId="{0558B7DE-E61C-40BD-9472-76D640258FCB}" type="pres">
      <dgm:prSet presAssocID="{22D049BB-C6F9-44CA-BFF6-732FD88E573B}" presName="image8" presStyleCnt="0"/>
      <dgm:spPr/>
    </dgm:pt>
    <dgm:pt modelId="{5CA5EC17-19AB-41A1-BEA0-E1C283544EAF}" type="pres">
      <dgm:prSet presAssocID="{22D049BB-C6F9-44CA-BFF6-732FD88E573B}" presName="imageRepeatNode" presStyleLbl="alignAcc1" presStyleIdx="7" presStyleCnt="10"/>
      <dgm:spPr/>
    </dgm:pt>
    <dgm:pt modelId="{2941465F-F175-4086-95A2-DF6D3062CA2C}" type="pres">
      <dgm:prSet presAssocID="{22D049BB-C6F9-44CA-BFF6-732FD88E573B}" presName="imageaccent8" presStyleCnt="0"/>
      <dgm:spPr/>
    </dgm:pt>
    <dgm:pt modelId="{223D0601-08E2-4F0A-9B39-E41E639635BE}" type="pres">
      <dgm:prSet presAssocID="{22D049BB-C6F9-44CA-BFF6-732FD88E573B}" presName="accentRepeatNode" presStyleLbl="solidAlignAcc1" presStyleIdx="15" presStyleCnt="20"/>
      <dgm:spPr/>
    </dgm:pt>
    <dgm:pt modelId="{B677EE51-ECAB-4017-9C02-E26779730D0F}" type="pres">
      <dgm:prSet presAssocID="{0C7DABDA-E031-47BE-B8B1-241797E2DFC0}" presName="text9" presStyleCnt="0"/>
      <dgm:spPr/>
    </dgm:pt>
    <dgm:pt modelId="{7A5D285F-AC33-40F1-9CCB-33FF9291537E}" type="pres">
      <dgm:prSet presAssocID="{0C7DABDA-E031-47BE-B8B1-241797E2DFC0}" presName="textRepeatNode" presStyleLbl="alignNode1" presStyleIdx="8" presStyleCnt="10">
        <dgm:presLayoutVars>
          <dgm:chMax val="0"/>
          <dgm:chPref val="0"/>
          <dgm:bulletEnabled val="1"/>
        </dgm:presLayoutVars>
      </dgm:prSet>
      <dgm:spPr/>
    </dgm:pt>
    <dgm:pt modelId="{72102F86-7B73-474C-9B6D-56C56A91A8A8}" type="pres">
      <dgm:prSet presAssocID="{0C7DABDA-E031-47BE-B8B1-241797E2DFC0}" presName="textaccent9" presStyleCnt="0"/>
      <dgm:spPr/>
    </dgm:pt>
    <dgm:pt modelId="{CF7AA40F-5AEC-46A6-BEB9-3FF2DDE8A9CE}" type="pres">
      <dgm:prSet presAssocID="{0C7DABDA-E031-47BE-B8B1-241797E2DFC0}" presName="accentRepeatNode" presStyleLbl="solidAlignAcc1" presStyleIdx="16" presStyleCnt="20"/>
      <dgm:spPr/>
    </dgm:pt>
    <dgm:pt modelId="{2E53B059-169D-4D4F-AFF1-4A5C9C7522E0}" type="pres">
      <dgm:prSet presAssocID="{F35C2BC2-1892-4B5A-B9F2-11E0BC1B5AB9}" presName="image9" presStyleCnt="0"/>
      <dgm:spPr/>
    </dgm:pt>
    <dgm:pt modelId="{91E4E173-CC3F-41EE-8287-B17065A1A481}" type="pres">
      <dgm:prSet presAssocID="{F35C2BC2-1892-4B5A-B9F2-11E0BC1B5AB9}" presName="imageRepeatNode" presStyleLbl="alignAcc1" presStyleIdx="8" presStyleCnt="10"/>
      <dgm:spPr/>
    </dgm:pt>
    <dgm:pt modelId="{BD529009-20C3-4201-80F0-00953EAE0438}" type="pres">
      <dgm:prSet presAssocID="{F35C2BC2-1892-4B5A-B9F2-11E0BC1B5AB9}" presName="imageaccent9" presStyleCnt="0"/>
      <dgm:spPr/>
    </dgm:pt>
    <dgm:pt modelId="{71E7FFB8-5132-41A7-B7DE-53B977584FB8}" type="pres">
      <dgm:prSet presAssocID="{F35C2BC2-1892-4B5A-B9F2-11E0BC1B5AB9}" presName="accentRepeatNode" presStyleLbl="solidAlignAcc1" presStyleIdx="17" presStyleCnt="20"/>
      <dgm:spPr/>
    </dgm:pt>
    <dgm:pt modelId="{69316397-97DF-4681-A84E-906C3BCD286F}" type="pres">
      <dgm:prSet presAssocID="{1390A38D-B4E6-4CF8-BD2C-24FAA97F3071}" presName="text10" presStyleCnt="0"/>
      <dgm:spPr/>
    </dgm:pt>
    <dgm:pt modelId="{9C809CB1-CF2E-40F6-8068-76C27A04AF8B}" type="pres">
      <dgm:prSet presAssocID="{1390A38D-B4E6-4CF8-BD2C-24FAA97F3071}" presName="textRepeatNode" presStyleLbl="alignNode1" presStyleIdx="9" presStyleCnt="10">
        <dgm:presLayoutVars>
          <dgm:chMax val="0"/>
          <dgm:chPref val="0"/>
          <dgm:bulletEnabled val="1"/>
        </dgm:presLayoutVars>
      </dgm:prSet>
      <dgm:spPr/>
    </dgm:pt>
    <dgm:pt modelId="{9987A862-381A-4F77-BF1B-40A1140973FF}" type="pres">
      <dgm:prSet presAssocID="{1390A38D-B4E6-4CF8-BD2C-24FAA97F3071}" presName="textaccent10" presStyleCnt="0"/>
      <dgm:spPr/>
    </dgm:pt>
    <dgm:pt modelId="{42A6EA60-A4F8-4D09-A97E-0EE17DC16E2B}" type="pres">
      <dgm:prSet presAssocID="{1390A38D-B4E6-4CF8-BD2C-24FAA97F3071}" presName="accentRepeatNode" presStyleLbl="solidAlignAcc1" presStyleIdx="18" presStyleCnt="20"/>
      <dgm:spPr/>
    </dgm:pt>
    <dgm:pt modelId="{B251BA12-8A8C-4B7F-BA04-0B87787C93C3}" type="pres">
      <dgm:prSet presAssocID="{C1835C1D-595B-4195-8A53-3AA2F77E5C0B}" presName="image10" presStyleCnt="0"/>
      <dgm:spPr/>
    </dgm:pt>
    <dgm:pt modelId="{836D7B8C-0676-432D-9685-546A92DFE9B7}" type="pres">
      <dgm:prSet presAssocID="{C1835C1D-595B-4195-8A53-3AA2F77E5C0B}" presName="imageRepeatNode" presStyleLbl="alignAcc1" presStyleIdx="9" presStyleCnt="10"/>
      <dgm:spPr/>
    </dgm:pt>
    <dgm:pt modelId="{2ABE4C7A-0994-4044-ACB4-4BA882CFF96E}" type="pres">
      <dgm:prSet presAssocID="{C1835C1D-595B-4195-8A53-3AA2F77E5C0B}" presName="imageaccent10" presStyleCnt="0"/>
      <dgm:spPr/>
    </dgm:pt>
    <dgm:pt modelId="{29D27073-2D5E-4BB4-969E-3397EBC7B7B4}" type="pres">
      <dgm:prSet presAssocID="{C1835C1D-595B-4195-8A53-3AA2F77E5C0B}" presName="accentRepeatNode" presStyleLbl="solidAlignAcc1" presStyleIdx="19" presStyleCnt="20"/>
      <dgm:spPr/>
    </dgm:pt>
  </dgm:ptLst>
  <dgm:cxnLst>
    <dgm:cxn modelId="{BAA89905-0F23-4EC3-8621-0CBB2B08119A}" type="presOf" srcId="{38D931DF-E369-420B-B0F4-B54DEF22704C}" destId="{0A360E95-62C2-4C50-AE7F-2C76BB803B63}" srcOrd="0" destOrd="0" presId="urn:microsoft.com/office/officeart/2008/layout/HexagonCluster"/>
    <dgm:cxn modelId="{612FCF0A-05DA-4379-9F9D-55E2CFA16D04}" type="presOf" srcId="{C1835C1D-595B-4195-8A53-3AA2F77E5C0B}" destId="{836D7B8C-0676-432D-9685-546A92DFE9B7}" srcOrd="0" destOrd="0" presId="urn:microsoft.com/office/officeart/2008/layout/HexagonCluster"/>
    <dgm:cxn modelId="{44F5A515-BA97-452C-9E40-78B4A2537940}" type="presOf" srcId="{A3F0A35B-E82C-4AEA-BF50-49A5775B0E51}" destId="{6E663C68-D418-4C8F-B96F-66686F6293E2}" srcOrd="0" destOrd="0" presId="urn:microsoft.com/office/officeart/2008/layout/HexagonCluster"/>
    <dgm:cxn modelId="{5D17562B-CA39-4A68-ACAA-DA5852F8DBF5}" srcId="{2415C502-4263-4443-8A01-7D1BAD271D51}" destId="{CDEB4C76-ACAE-44F3-936F-99DD3A485C23}" srcOrd="7" destOrd="0" parTransId="{B9DC46E9-6995-4DCF-9027-D7F524303909}" sibTransId="{22D049BB-C6F9-44CA-BFF6-732FD88E573B}"/>
    <dgm:cxn modelId="{4A730534-0AAC-4053-A665-F93A6C4542AC}" type="presOf" srcId="{DEA4CA2A-326A-4F6B-88AE-59AD75593803}" destId="{43102185-06D5-4546-8440-4491AEF3132C}" srcOrd="0" destOrd="0" presId="urn:microsoft.com/office/officeart/2008/layout/HexagonCluster"/>
    <dgm:cxn modelId="{DD37E63A-858B-4C1A-90A0-41F32DF4135F}" type="presOf" srcId="{AD93B22C-DE72-4ED9-B2B1-013226C6069D}" destId="{EB342778-CC69-490F-9506-D4C828768478}" srcOrd="0" destOrd="0" presId="urn:microsoft.com/office/officeart/2008/layout/HexagonCluster"/>
    <dgm:cxn modelId="{F66CD045-395B-4FB5-8384-1004E338754C}" type="presOf" srcId="{22D049BB-C6F9-44CA-BFF6-732FD88E573B}" destId="{5CA5EC17-19AB-41A1-BEA0-E1C283544EAF}" srcOrd="0" destOrd="0" presId="urn:microsoft.com/office/officeart/2008/layout/HexagonCluster"/>
    <dgm:cxn modelId="{B09C0666-CB16-47C6-BF7F-44AC2C2FD5BC}" type="presOf" srcId="{5306B5C2-52E4-4D0F-AA81-30B53EB56409}" destId="{C01C8B64-AF6E-4458-A665-3EA5DD84DB94}" srcOrd="0" destOrd="0" presId="urn:microsoft.com/office/officeart/2008/layout/HexagonCluster"/>
    <dgm:cxn modelId="{A2404750-DEF7-4F39-A4D7-1EAB7EDC0042}" type="presOf" srcId="{0C7DABDA-E031-47BE-B8B1-241797E2DFC0}" destId="{7A5D285F-AC33-40F1-9CCB-33FF9291537E}" srcOrd="0" destOrd="0" presId="urn:microsoft.com/office/officeart/2008/layout/HexagonCluster"/>
    <dgm:cxn modelId="{327B0553-B2F4-41A5-83D7-38D796129C47}" srcId="{2415C502-4263-4443-8A01-7D1BAD271D51}" destId="{AD93B22C-DE72-4ED9-B2B1-013226C6069D}" srcOrd="0" destOrd="0" parTransId="{C2E2C0E8-8F65-4723-9B33-66E337CBD516}" sibTransId="{BF423A03-3B52-4BD8-9F8B-E9BE47FCC384}"/>
    <dgm:cxn modelId="{CA6D5353-ACCA-4C70-B37D-91FBAF828C13}" srcId="{2415C502-4263-4443-8A01-7D1BAD271D51}" destId="{968D2667-BD32-4F3C-96A5-5CD6A06E4F3C}" srcOrd="4" destOrd="0" parTransId="{88C28589-791D-498A-BA14-803346B7E881}" sibTransId="{E23BD8C8-2E33-41C9-8825-01E1EF503135}"/>
    <dgm:cxn modelId="{540C8375-0B3D-48E5-99E0-A37CA63B0BA9}" srcId="{2415C502-4263-4443-8A01-7D1BAD271D51}" destId="{38D931DF-E369-420B-B0F4-B54DEF22704C}" srcOrd="2" destOrd="0" parTransId="{8CFD076C-BEF8-4FDA-9A88-1C8C8BE80AD6}" sibTransId="{5306B5C2-52E4-4D0F-AA81-30B53EB56409}"/>
    <dgm:cxn modelId="{487DCB56-690C-4100-8D39-3C49A53C89C9}" srcId="{2415C502-4263-4443-8A01-7D1BAD271D51}" destId="{1390A38D-B4E6-4CF8-BD2C-24FAA97F3071}" srcOrd="9" destOrd="0" parTransId="{FE08DD1D-7ED2-4513-858C-C36FCB253756}" sibTransId="{C1835C1D-595B-4195-8A53-3AA2F77E5C0B}"/>
    <dgm:cxn modelId="{B3EE8778-8F74-430F-A7E8-9621AF329334}" type="presOf" srcId="{968D2667-BD32-4F3C-96A5-5CD6A06E4F3C}" destId="{9E022365-767B-4980-8AE8-D42BD214EC1A}" srcOrd="0" destOrd="0" presId="urn:microsoft.com/office/officeart/2008/layout/HexagonCluster"/>
    <dgm:cxn modelId="{4ED51280-23C4-4869-912E-C3AE587C4B65}" type="presOf" srcId="{E23BD8C8-2E33-41C9-8825-01E1EF503135}" destId="{3CD82746-EBFE-49A9-83D1-D7C0F6CFDE1C}" srcOrd="0" destOrd="0" presId="urn:microsoft.com/office/officeart/2008/layout/HexagonCluster"/>
    <dgm:cxn modelId="{68A45E80-3279-4F85-B8B5-498E52FD914A}" type="presOf" srcId="{E836561B-1323-4D41-83B4-B7918350DF0D}" destId="{643D5793-4E43-479E-B3BE-C7F890BE3C37}" srcOrd="0" destOrd="0" presId="urn:microsoft.com/office/officeart/2008/layout/HexagonCluster"/>
    <dgm:cxn modelId="{9AD6398D-9E03-460A-809D-8D6472CEC9E0}" srcId="{2415C502-4263-4443-8A01-7D1BAD271D51}" destId="{E836561B-1323-4D41-83B4-B7918350DF0D}" srcOrd="6" destOrd="0" parTransId="{88C45207-55B3-49E4-9061-B4C4DB429967}" sibTransId="{317FAC22-7B8B-4FFD-9A59-F7674A9BFD8B}"/>
    <dgm:cxn modelId="{240BE18D-0EFF-4D17-9F23-6FCB2C6E9E3E}" type="presOf" srcId="{A3845FB7-637B-4EE9-B7D0-36A6889D7BAF}" destId="{605A9314-AAD3-4C26-9E01-C1FE014F8E54}" srcOrd="0" destOrd="0" presId="urn:microsoft.com/office/officeart/2008/layout/HexagonCluster"/>
    <dgm:cxn modelId="{30420F9D-68E7-4934-9A32-AE07350F956D}" type="presOf" srcId="{BF423A03-3B52-4BD8-9F8B-E9BE47FCC384}" destId="{DBF1003E-F056-4EC4-8A2F-4EFACAAD9878}" srcOrd="0" destOrd="0" presId="urn:microsoft.com/office/officeart/2008/layout/HexagonCluster"/>
    <dgm:cxn modelId="{D5FBE69D-B6E9-4E71-8CED-2D6E747355D4}" type="presOf" srcId="{317FAC22-7B8B-4FFD-9A59-F7674A9BFD8B}" destId="{A586E3D9-21F9-4B5F-B86D-08249295E6CD}" srcOrd="0" destOrd="0" presId="urn:microsoft.com/office/officeart/2008/layout/HexagonCluster"/>
    <dgm:cxn modelId="{05094F9F-8D57-4A13-BA73-C919851FA807}" type="presOf" srcId="{F35C2BC2-1892-4B5A-B9F2-11E0BC1B5AB9}" destId="{91E4E173-CC3F-41EE-8287-B17065A1A481}" srcOrd="0" destOrd="0" presId="urn:microsoft.com/office/officeart/2008/layout/HexagonCluster"/>
    <dgm:cxn modelId="{0A5C66AD-E9BA-4784-B9A1-E91611112A1F}" type="presOf" srcId="{FDCE0560-9089-4C38-AFD8-C214C5B4B154}" destId="{8E1228C6-3887-4DAD-BCE1-F32F32772DC2}" srcOrd="0" destOrd="0" presId="urn:microsoft.com/office/officeart/2008/layout/HexagonCluster"/>
    <dgm:cxn modelId="{E4FD20B0-BE29-45A1-B4CB-55CB39B28983}" srcId="{2415C502-4263-4443-8A01-7D1BAD271D51}" destId="{FDCE0560-9089-4C38-AFD8-C214C5B4B154}" srcOrd="3" destOrd="0" parTransId="{82DA39CE-C888-4AB9-8BF4-77FB3CE38AC5}" sibTransId="{A3845FB7-637B-4EE9-B7D0-36A6889D7BAF}"/>
    <dgm:cxn modelId="{D74AAEB9-0F3F-4360-90AB-21C2CA200EC5}" srcId="{2415C502-4263-4443-8A01-7D1BAD271D51}" destId="{A3F0A35B-E82C-4AEA-BF50-49A5775B0E51}" srcOrd="5" destOrd="0" parTransId="{2D247517-62F3-4277-B95C-02BCDB1B57F4}" sibTransId="{E0DC4DD0-7B80-4842-95C9-DC04781552F4}"/>
    <dgm:cxn modelId="{969634C2-456F-4243-B32E-FD9A067942EA}" type="presOf" srcId="{2415C502-4263-4443-8A01-7D1BAD271D51}" destId="{E6E1A91F-C4CA-4ACA-9894-9E35C28205A9}" srcOrd="0" destOrd="0" presId="urn:microsoft.com/office/officeart/2008/layout/HexagonCluster"/>
    <dgm:cxn modelId="{119CC1C9-C29A-4AC1-906E-25FC4D976B87}" type="presOf" srcId="{E0DC4DD0-7B80-4842-95C9-DC04781552F4}" destId="{2693344B-02D3-4E5E-BFAC-1A556F6D367E}" srcOrd="0" destOrd="0" presId="urn:microsoft.com/office/officeart/2008/layout/HexagonCluster"/>
    <dgm:cxn modelId="{12AE63D3-7946-4182-B4F5-053518147D9D}" type="presOf" srcId="{CDEB4C76-ACAE-44F3-936F-99DD3A485C23}" destId="{9D6521A5-A59F-4568-8680-AC992B42FC5F}" srcOrd="0" destOrd="0" presId="urn:microsoft.com/office/officeart/2008/layout/HexagonCluster"/>
    <dgm:cxn modelId="{F4044AE7-9CAA-455F-BFEB-14A9D9969523}" type="presOf" srcId="{9F72FACD-6F5E-401F-9995-1DD7B078A0C5}" destId="{60AFABCB-02C0-4C79-86B2-8B7EAA04FF93}" srcOrd="0" destOrd="0" presId="urn:microsoft.com/office/officeart/2008/layout/HexagonCluster"/>
    <dgm:cxn modelId="{8DF0C1E7-11AB-492A-B188-A32A412A6D2E}" srcId="{2415C502-4263-4443-8A01-7D1BAD271D51}" destId="{9F72FACD-6F5E-401F-9995-1DD7B078A0C5}" srcOrd="1" destOrd="0" parTransId="{CF460BDA-1A65-4CF6-AA51-E4A16026C7B2}" sibTransId="{DEA4CA2A-326A-4F6B-88AE-59AD75593803}"/>
    <dgm:cxn modelId="{BC4FC3FB-F91B-4A79-A0C3-B2BD9A8C4AA4}" srcId="{2415C502-4263-4443-8A01-7D1BAD271D51}" destId="{0C7DABDA-E031-47BE-B8B1-241797E2DFC0}" srcOrd="8" destOrd="0" parTransId="{7B37D4C7-8151-4781-8A02-AD1271591C2A}" sibTransId="{F35C2BC2-1892-4B5A-B9F2-11E0BC1B5AB9}"/>
    <dgm:cxn modelId="{39EBE9FE-4BEF-4A58-AD43-0CE185C186DE}" type="presOf" srcId="{1390A38D-B4E6-4CF8-BD2C-24FAA97F3071}" destId="{9C809CB1-CF2E-40F6-8068-76C27A04AF8B}" srcOrd="0" destOrd="0" presId="urn:microsoft.com/office/officeart/2008/layout/HexagonCluster"/>
    <dgm:cxn modelId="{0A6DA9F7-A2C3-4FCA-8037-E2D27342644C}" type="presParOf" srcId="{E6E1A91F-C4CA-4ACA-9894-9E35C28205A9}" destId="{72241537-43BB-43F7-B1CB-087F194235EE}" srcOrd="0" destOrd="0" presId="urn:microsoft.com/office/officeart/2008/layout/HexagonCluster"/>
    <dgm:cxn modelId="{469A83A7-B8FD-47D6-9A62-3FA172B8B3E6}" type="presParOf" srcId="{72241537-43BB-43F7-B1CB-087F194235EE}" destId="{EB342778-CC69-490F-9506-D4C828768478}" srcOrd="0" destOrd="0" presId="urn:microsoft.com/office/officeart/2008/layout/HexagonCluster"/>
    <dgm:cxn modelId="{FDDFFD67-2A98-4199-9862-A4DABA37967D}" type="presParOf" srcId="{E6E1A91F-C4CA-4ACA-9894-9E35C28205A9}" destId="{41635002-E20F-486C-9EEA-2AE82265F807}" srcOrd="1" destOrd="0" presId="urn:microsoft.com/office/officeart/2008/layout/HexagonCluster"/>
    <dgm:cxn modelId="{4E4DDA86-6CA3-483D-A668-6A56E04D1E0A}" type="presParOf" srcId="{41635002-E20F-486C-9EEA-2AE82265F807}" destId="{E2480DAD-44E6-4E0E-9F46-36E790F7DF97}" srcOrd="0" destOrd="0" presId="urn:microsoft.com/office/officeart/2008/layout/HexagonCluster"/>
    <dgm:cxn modelId="{485C9B75-D15C-478F-A37F-A5A88E4DB9AD}" type="presParOf" srcId="{E6E1A91F-C4CA-4ACA-9894-9E35C28205A9}" destId="{01A0F3F9-265E-48B6-AE3E-0DD3AB7C4462}" srcOrd="2" destOrd="0" presId="urn:microsoft.com/office/officeart/2008/layout/HexagonCluster"/>
    <dgm:cxn modelId="{CAF2B9CB-525A-452A-A432-98D21B09F63D}" type="presParOf" srcId="{01A0F3F9-265E-48B6-AE3E-0DD3AB7C4462}" destId="{DBF1003E-F056-4EC4-8A2F-4EFACAAD9878}" srcOrd="0" destOrd="0" presId="urn:microsoft.com/office/officeart/2008/layout/HexagonCluster"/>
    <dgm:cxn modelId="{9A09AF86-BE5B-4801-AC43-E4D57CA690A4}" type="presParOf" srcId="{E6E1A91F-C4CA-4ACA-9894-9E35C28205A9}" destId="{E7437458-C3B9-49D9-B268-53E3F9EE971E}" srcOrd="3" destOrd="0" presId="urn:microsoft.com/office/officeart/2008/layout/HexagonCluster"/>
    <dgm:cxn modelId="{746A27A5-82E0-4386-9362-21D55DB063B3}" type="presParOf" srcId="{E7437458-C3B9-49D9-B268-53E3F9EE971E}" destId="{7175095D-9942-47B6-8B10-266629223856}" srcOrd="0" destOrd="0" presId="urn:microsoft.com/office/officeart/2008/layout/HexagonCluster"/>
    <dgm:cxn modelId="{ABF73D1B-4BB1-4F22-9DDD-BC76703A7973}" type="presParOf" srcId="{E6E1A91F-C4CA-4ACA-9894-9E35C28205A9}" destId="{3BD188B7-992D-40C6-BC70-3F07293E5F1A}" srcOrd="4" destOrd="0" presId="urn:microsoft.com/office/officeart/2008/layout/HexagonCluster"/>
    <dgm:cxn modelId="{021643FF-1C96-46D5-810A-B36790B79306}" type="presParOf" srcId="{3BD188B7-992D-40C6-BC70-3F07293E5F1A}" destId="{60AFABCB-02C0-4C79-86B2-8B7EAA04FF93}" srcOrd="0" destOrd="0" presId="urn:microsoft.com/office/officeart/2008/layout/HexagonCluster"/>
    <dgm:cxn modelId="{67962E06-D839-472F-8443-3F891CEE3AC9}" type="presParOf" srcId="{E6E1A91F-C4CA-4ACA-9894-9E35C28205A9}" destId="{DE2DEB30-737E-41AB-814F-E98DB4F58D4A}" srcOrd="5" destOrd="0" presId="urn:microsoft.com/office/officeart/2008/layout/HexagonCluster"/>
    <dgm:cxn modelId="{C804E0DA-4A6C-4B93-A991-254B2591395A}" type="presParOf" srcId="{DE2DEB30-737E-41AB-814F-E98DB4F58D4A}" destId="{4BD630EA-AD6B-4105-B7D5-6B7C37763520}" srcOrd="0" destOrd="0" presId="urn:microsoft.com/office/officeart/2008/layout/HexagonCluster"/>
    <dgm:cxn modelId="{F47135BA-0B14-4821-98F0-3FAFF8A4352E}" type="presParOf" srcId="{E6E1A91F-C4CA-4ACA-9894-9E35C28205A9}" destId="{E321EE4E-B10F-43E4-A7EE-8707E568A135}" srcOrd="6" destOrd="0" presId="urn:microsoft.com/office/officeart/2008/layout/HexagonCluster"/>
    <dgm:cxn modelId="{AFB850E7-5D14-44B4-BE03-E519F31B7018}" type="presParOf" srcId="{E321EE4E-B10F-43E4-A7EE-8707E568A135}" destId="{43102185-06D5-4546-8440-4491AEF3132C}" srcOrd="0" destOrd="0" presId="urn:microsoft.com/office/officeart/2008/layout/HexagonCluster"/>
    <dgm:cxn modelId="{D1C59221-DDC8-42EC-9C2D-681E153F6FC1}" type="presParOf" srcId="{E6E1A91F-C4CA-4ACA-9894-9E35C28205A9}" destId="{5ACA7D41-B20E-49E7-9BEE-10C104A0C5C4}" srcOrd="7" destOrd="0" presId="urn:microsoft.com/office/officeart/2008/layout/HexagonCluster"/>
    <dgm:cxn modelId="{80AC071C-27CB-4874-8A51-9AECFDD41514}" type="presParOf" srcId="{5ACA7D41-B20E-49E7-9BEE-10C104A0C5C4}" destId="{F96ABCE2-8CAA-4594-8F96-CC2C16D14980}" srcOrd="0" destOrd="0" presId="urn:microsoft.com/office/officeart/2008/layout/HexagonCluster"/>
    <dgm:cxn modelId="{4BEB7094-6973-4062-AD57-D3EFF30B9DF7}" type="presParOf" srcId="{E6E1A91F-C4CA-4ACA-9894-9E35C28205A9}" destId="{EA2CA426-4D32-4429-BA8A-3E6ABC033115}" srcOrd="8" destOrd="0" presId="urn:microsoft.com/office/officeart/2008/layout/HexagonCluster"/>
    <dgm:cxn modelId="{F9E2C39D-7901-4ABC-9E19-728E3E5FEAD8}" type="presParOf" srcId="{EA2CA426-4D32-4429-BA8A-3E6ABC033115}" destId="{0A360E95-62C2-4C50-AE7F-2C76BB803B63}" srcOrd="0" destOrd="0" presId="urn:microsoft.com/office/officeart/2008/layout/HexagonCluster"/>
    <dgm:cxn modelId="{74370CAC-ACA4-4923-AF86-9580A27DBA4D}" type="presParOf" srcId="{E6E1A91F-C4CA-4ACA-9894-9E35C28205A9}" destId="{06914084-4BB7-48D5-A9A6-B36DA28C1675}" srcOrd="9" destOrd="0" presId="urn:microsoft.com/office/officeart/2008/layout/HexagonCluster"/>
    <dgm:cxn modelId="{6C52E7F2-CF7D-47DB-8D93-1A4F5046FD78}" type="presParOf" srcId="{06914084-4BB7-48D5-A9A6-B36DA28C1675}" destId="{9E029B78-9223-4A99-856D-39B8637550F3}" srcOrd="0" destOrd="0" presId="urn:microsoft.com/office/officeart/2008/layout/HexagonCluster"/>
    <dgm:cxn modelId="{2B7973C8-7AE2-46BD-9236-B10E5236F251}" type="presParOf" srcId="{E6E1A91F-C4CA-4ACA-9894-9E35C28205A9}" destId="{5A792567-3111-4DDF-9CF2-A59CA784F413}" srcOrd="10" destOrd="0" presId="urn:microsoft.com/office/officeart/2008/layout/HexagonCluster"/>
    <dgm:cxn modelId="{3199FD0B-1E10-4E0F-9AF3-71FA3D67D7DD}" type="presParOf" srcId="{5A792567-3111-4DDF-9CF2-A59CA784F413}" destId="{C01C8B64-AF6E-4458-A665-3EA5DD84DB94}" srcOrd="0" destOrd="0" presId="urn:microsoft.com/office/officeart/2008/layout/HexagonCluster"/>
    <dgm:cxn modelId="{535B4ACC-DFF7-4D23-8427-131269F5D2DF}" type="presParOf" srcId="{E6E1A91F-C4CA-4ACA-9894-9E35C28205A9}" destId="{FA1E5759-C29F-4855-AD8E-135976BC786A}" srcOrd="11" destOrd="0" presId="urn:microsoft.com/office/officeart/2008/layout/HexagonCluster"/>
    <dgm:cxn modelId="{B098BC3B-C52C-42B1-BC60-1C23709D8AED}" type="presParOf" srcId="{FA1E5759-C29F-4855-AD8E-135976BC786A}" destId="{EA85DB90-46F0-45AF-BE3D-6799D0230814}" srcOrd="0" destOrd="0" presId="urn:microsoft.com/office/officeart/2008/layout/HexagonCluster"/>
    <dgm:cxn modelId="{AF7E0EDB-9FC2-411A-9986-FD523FAC09C8}" type="presParOf" srcId="{E6E1A91F-C4CA-4ACA-9894-9E35C28205A9}" destId="{C0A2615B-6355-4CD4-B2CE-D46E5FB56148}" srcOrd="12" destOrd="0" presId="urn:microsoft.com/office/officeart/2008/layout/HexagonCluster"/>
    <dgm:cxn modelId="{80E53711-A1C5-40A2-B110-F4D5B06ED78E}" type="presParOf" srcId="{C0A2615B-6355-4CD4-B2CE-D46E5FB56148}" destId="{8E1228C6-3887-4DAD-BCE1-F32F32772DC2}" srcOrd="0" destOrd="0" presId="urn:microsoft.com/office/officeart/2008/layout/HexagonCluster"/>
    <dgm:cxn modelId="{15ED4A6A-CA26-489B-857B-A55EFAA65D97}" type="presParOf" srcId="{E6E1A91F-C4CA-4ACA-9894-9E35C28205A9}" destId="{1EE254FE-890C-4106-B8F3-0384032D890F}" srcOrd="13" destOrd="0" presId="urn:microsoft.com/office/officeart/2008/layout/HexagonCluster"/>
    <dgm:cxn modelId="{953319CA-80DA-4CCC-9E31-1A41B90E8917}" type="presParOf" srcId="{1EE254FE-890C-4106-B8F3-0384032D890F}" destId="{5E52EA5C-63BD-4728-837B-E85DDB358CD4}" srcOrd="0" destOrd="0" presId="urn:microsoft.com/office/officeart/2008/layout/HexagonCluster"/>
    <dgm:cxn modelId="{B19684AC-F0C3-4D03-81E0-648907E3DB31}" type="presParOf" srcId="{E6E1A91F-C4CA-4ACA-9894-9E35C28205A9}" destId="{B2E3F0BF-11FC-4F9F-8BA8-F7C70B2DBCF3}" srcOrd="14" destOrd="0" presId="urn:microsoft.com/office/officeart/2008/layout/HexagonCluster"/>
    <dgm:cxn modelId="{706FD802-CCB5-4454-A536-F60856DDDF87}" type="presParOf" srcId="{B2E3F0BF-11FC-4F9F-8BA8-F7C70B2DBCF3}" destId="{605A9314-AAD3-4C26-9E01-C1FE014F8E54}" srcOrd="0" destOrd="0" presId="urn:microsoft.com/office/officeart/2008/layout/HexagonCluster"/>
    <dgm:cxn modelId="{106B81AF-C524-47A5-9B1D-3C8370A3FE81}" type="presParOf" srcId="{E6E1A91F-C4CA-4ACA-9894-9E35C28205A9}" destId="{E578E6B8-66CD-4A70-B325-5D78E8BEF2F1}" srcOrd="15" destOrd="0" presId="urn:microsoft.com/office/officeart/2008/layout/HexagonCluster"/>
    <dgm:cxn modelId="{BDAF3B94-D335-48B2-B6EB-196E918A0B89}" type="presParOf" srcId="{E578E6B8-66CD-4A70-B325-5D78E8BEF2F1}" destId="{A062EE57-C86E-4A90-9D5E-839E103C84CE}" srcOrd="0" destOrd="0" presId="urn:microsoft.com/office/officeart/2008/layout/HexagonCluster"/>
    <dgm:cxn modelId="{A9AC81DE-0B70-44B0-A826-253A82CBD4E3}" type="presParOf" srcId="{E6E1A91F-C4CA-4ACA-9894-9E35C28205A9}" destId="{F893EFE6-9E65-4D07-AEE4-183841B5987E}" srcOrd="16" destOrd="0" presId="urn:microsoft.com/office/officeart/2008/layout/HexagonCluster"/>
    <dgm:cxn modelId="{965C43D1-A82D-4D15-ACDC-83B18DE42FB9}" type="presParOf" srcId="{F893EFE6-9E65-4D07-AEE4-183841B5987E}" destId="{9E022365-767B-4980-8AE8-D42BD214EC1A}" srcOrd="0" destOrd="0" presId="urn:microsoft.com/office/officeart/2008/layout/HexagonCluster"/>
    <dgm:cxn modelId="{792C319B-FFCD-41BF-A034-8A888F1BD06D}" type="presParOf" srcId="{E6E1A91F-C4CA-4ACA-9894-9E35C28205A9}" destId="{7311F72A-0D40-4005-8FB0-2AE059AB3F63}" srcOrd="17" destOrd="0" presId="urn:microsoft.com/office/officeart/2008/layout/HexagonCluster"/>
    <dgm:cxn modelId="{658938F7-4A63-4B31-B693-00FF7A1B6F9A}" type="presParOf" srcId="{7311F72A-0D40-4005-8FB0-2AE059AB3F63}" destId="{651889A3-F37B-4840-92F3-8A8D3AF8EA90}" srcOrd="0" destOrd="0" presId="urn:microsoft.com/office/officeart/2008/layout/HexagonCluster"/>
    <dgm:cxn modelId="{72744AA7-607F-40B2-BDFC-AFCFD555461C}" type="presParOf" srcId="{E6E1A91F-C4CA-4ACA-9894-9E35C28205A9}" destId="{0F8BF56B-22E4-4B8D-BCAD-9EBD958C3636}" srcOrd="18" destOrd="0" presId="urn:microsoft.com/office/officeart/2008/layout/HexagonCluster"/>
    <dgm:cxn modelId="{F6C70ACD-2758-4A35-B17D-DD202B8EAAAE}" type="presParOf" srcId="{0F8BF56B-22E4-4B8D-BCAD-9EBD958C3636}" destId="{3CD82746-EBFE-49A9-83D1-D7C0F6CFDE1C}" srcOrd="0" destOrd="0" presId="urn:microsoft.com/office/officeart/2008/layout/HexagonCluster"/>
    <dgm:cxn modelId="{E6924DF0-DDCE-4EC7-8996-659906FD6943}" type="presParOf" srcId="{E6E1A91F-C4CA-4ACA-9894-9E35C28205A9}" destId="{96277C4F-71F8-4D3A-8C9F-1B1CC27F47B5}" srcOrd="19" destOrd="0" presId="urn:microsoft.com/office/officeart/2008/layout/HexagonCluster"/>
    <dgm:cxn modelId="{70E7F4EA-42AD-4D7F-940C-5514406B5589}" type="presParOf" srcId="{96277C4F-71F8-4D3A-8C9F-1B1CC27F47B5}" destId="{57B2D2B5-B210-4905-9CF3-24170A573D1C}" srcOrd="0" destOrd="0" presId="urn:microsoft.com/office/officeart/2008/layout/HexagonCluster"/>
    <dgm:cxn modelId="{335EA91A-47AD-4AD4-BA43-1A6E2A6B9854}" type="presParOf" srcId="{E6E1A91F-C4CA-4ACA-9894-9E35C28205A9}" destId="{B3126638-29E4-427C-9037-169C852E15E9}" srcOrd="20" destOrd="0" presId="urn:microsoft.com/office/officeart/2008/layout/HexagonCluster"/>
    <dgm:cxn modelId="{82A251B3-B19C-4743-9CB4-7304E34C70E7}" type="presParOf" srcId="{B3126638-29E4-427C-9037-169C852E15E9}" destId="{6E663C68-D418-4C8F-B96F-66686F6293E2}" srcOrd="0" destOrd="0" presId="urn:microsoft.com/office/officeart/2008/layout/HexagonCluster"/>
    <dgm:cxn modelId="{C0703D10-3F8C-4517-9434-1F6584B17545}" type="presParOf" srcId="{E6E1A91F-C4CA-4ACA-9894-9E35C28205A9}" destId="{A74574A8-E897-4B2D-B19D-100E9F740AFC}" srcOrd="21" destOrd="0" presId="urn:microsoft.com/office/officeart/2008/layout/HexagonCluster"/>
    <dgm:cxn modelId="{21E33B14-AAAA-4BA3-8E16-543596E4E850}" type="presParOf" srcId="{A74574A8-E897-4B2D-B19D-100E9F740AFC}" destId="{79A969AA-2127-470F-99DE-7E620DA84922}" srcOrd="0" destOrd="0" presId="urn:microsoft.com/office/officeart/2008/layout/HexagonCluster"/>
    <dgm:cxn modelId="{96042284-2378-4E08-AEC9-640E01C6CB0C}" type="presParOf" srcId="{E6E1A91F-C4CA-4ACA-9894-9E35C28205A9}" destId="{EC54D717-6516-45DC-9F9D-708CFD191F4E}" srcOrd="22" destOrd="0" presId="urn:microsoft.com/office/officeart/2008/layout/HexagonCluster"/>
    <dgm:cxn modelId="{B14107AC-0713-4CCE-AB79-E84ED858482E}" type="presParOf" srcId="{EC54D717-6516-45DC-9F9D-708CFD191F4E}" destId="{2693344B-02D3-4E5E-BFAC-1A556F6D367E}" srcOrd="0" destOrd="0" presId="urn:microsoft.com/office/officeart/2008/layout/HexagonCluster"/>
    <dgm:cxn modelId="{007AC339-EA3A-4BEE-B249-CE969EA5C065}" type="presParOf" srcId="{E6E1A91F-C4CA-4ACA-9894-9E35C28205A9}" destId="{944FC437-176B-4996-BC8B-47EA1B0F7610}" srcOrd="23" destOrd="0" presId="urn:microsoft.com/office/officeart/2008/layout/HexagonCluster"/>
    <dgm:cxn modelId="{76BE153E-F826-4159-99B1-F79D6EEC07DD}" type="presParOf" srcId="{944FC437-176B-4996-BC8B-47EA1B0F7610}" destId="{51FBB92E-901E-44C1-AF73-6B5980D090F5}" srcOrd="0" destOrd="0" presId="urn:microsoft.com/office/officeart/2008/layout/HexagonCluster"/>
    <dgm:cxn modelId="{DFAA1B16-8696-4AE9-B54C-1372A788D183}" type="presParOf" srcId="{E6E1A91F-C4CA-4ACA-9894-9E35C28205A9}" destId="{CFA4E59F-30A5-45C2-8588-BACCDB32B3FF}" srcOrd="24" destOrd="0" presId="urn:microsoft.com/office/officeart/2008/layout/HexagonCluster"/>
    <dgm:cxn modelId="{9532AD77-4253-40EA-83AF-83B81BBC2A5F}" type="presParOf" srcId="{CFA4E59F-30A5-45C2-8588-BACCDB32B3FF}" destId="{643D5793-4E43-479E-B3BE-C7F890BE3C37}" srcOrd="0" destOrd="0" presId="urn:microsoft.com/office/officeart/2008/layout/HexagonCluster"/>
    <dgm:cxn modelId="{F6A55E19-6B98-4D95-BA8B-6AC31BC1CF56}" type="presParOf" srcId="{E6E1A91F-C4CA-4ACA-9894-9E35C28205A9}" destId="{6718745D-683F-405E-9467-517CC101C076}" srcOrd="25" destOrd="0" presId="urn:microsoft.com/office/officeart/2008/layout/HexagonCluster"/>
    <dgm:cxn modelId="{5BE094B4-A8B0-45EC-BBE4-1F84C5873C1A}" type="presParOf" srcId="{6718745D-683F-405E-9467-517CC101C076}" destId="{21EF97B8-FFA5-4782-99DA-A658771879A4}" srcOrd="0" destOrd="0" presId="urn:microsoft.com/office/officeart/2008/layout/HexagonCluster"/>
    <dgm:cxn modelId="{1913B7DC-00B7-4FCE-9CB3-B94750E758D2}" type="presParOf" srcId="{E6E1A91F-C4CA-4ACA-9894-9E35C28205A9}" destId="{9AEA95C4-B418-4F9B-A769-A0DEB1C715DD}" srcOrd="26" destOrd="0" presId="urn:microsoft.com/office/officeart/2008/layout/HexagonCluster"/>
    <dgm:cxn modelId="{23956B5C-C155-4826-8FF0-295CF842CA04}" type="presParOf" srcId="{9AEA95C4-B418-4F9B-A769-A0DEB1C715DD}" destId="{A586E3D9-21F9-4B5F-B86D-08249295E6CD}" srcOrd="0" destOrd="0" presId="urn:microsoft.com/office/officeart/2008/layout/HexagonCluster"/>
    <dgm:cxn modelId="{240B5E12-B8CA-40B7-977D-CDF06B7A67DA}" type="presParOf" srcId="{E6E1A91F-C4CA-4ACA-9894-9E35C28205A9}" destId="{B1720495-8A98-442D-9DCB-7DA46C63FCFC}" srcOrd="27" destOrd="0" presId="urn:microsoft.com/office/officeart/2008/layout/HexagonCluster"/>
    <dgm:cxn modelId="{11DAB409-64BE-4F60-9F51-C916EF0336DE}" type="presParOf" srcId="{B1720495-8A98-442D-9DCB-7DA46C63FCFC}" destId="{6C94ED66-EEF2-4255-A459-5966715E6D46}" srcOrd="0" destOrd="0" presId="urn:microsoft.com/office/officeart/2008/layout/HexagonCluster"/>
    <dgm:cxn modelId="{3E8407EA-8F49-401D-86FD-25A0FC57A26C}" type="presParOf" srcId="{E6E1A91F-C4CA-4ACA-9894-9E35C28205A9}" destId="{EB80C386-3175-4FE8-ACDF-258F92D404BC}" srcOrd="28" destOrd="0" presId="urn:microsoft.com/office/officeart/2008/layout/HexagonCluster"/>
    <dgm:cxn modelId="{9F97FD8A-69D3-426C-8E64-D006A121D9B5}" type="presParOf" srcId="{EB80C386-3175-4FE8-ACDF-258F92D404BC}" destId="{9D6521A5-A59F-4568-8680-AC992B42FC5F}" srcOrd="0" destOrd="0" presId="urn:microsoft.com/office/officeart/2008/layout/HexagonCluster"/>
    <dgm:cxn modelId="{8564C7B9-91D3-4B0E-BBF7-CC20548A790E}" type="presParOf" srcId="{E6E1A91F-C4CA-4ACA-9894-9E35C28205A9}" destId="{695980DA-C9BD-4BF5-BE04-AFD3B994F1BB}" srcOrd="29" destOrd="0" presId="urn:microsoft.com/office/officeart/2008/layout/HexagonCluster"/>
    <dgm:cxn modelId="{74A5C19C-7924-4B21-A1EA-F1C86A31E082}" type="presParOf" srcId="{695980DA-C9BD-4BF5-BE04-AFD3B994F1BB}" destId="{BCF36A77-C991-4A7C-A1F6-FAF4821D9BCA}" srcOrd="0" destOrd="0" presId="urn:microsoft.com/office/officeart/2008/layout/HexagonCluster"/>
    <dgm:cxn modelId="{9BC2AA08-682E-45BB-82C5-A2B598F820C5}" type="presParOf" srcId="{E6E1A91F-C4CA-4ACA-9894-9E35C28205A9}" destId="{0558B7DE-E61C-40BD-9472-76D640258FCB}" srcOrd="30" destOrd="0" presId="urn:microsoft.com/office/officeart/2008/layout/HexagonCluster"/>
    <dgm:cxn modelId="{F9B6A63B-F611-4212-BE0C-6F570B18CD4D}" type="presParOf" srcId="{0558B7DE-E61C-40BD-9472-76D640258FCB}" destId="{5CA5EC17-19AB-41A1-BEA0-E1C283544EAF}" srcOrd="0" destOrd="0" presId="urn:microsoft.com/office/officeart/2008/layout/HexagonCluster"/>
    <dgm:cxn modelId="{5871D1B1-D5A2-41BC-A0BA-0FB28B9A6350}" type="presParOf" srcId="{E6E1A91F-C4CA-4ACA-9894-9E35C28205A9}" destId="{2941465F-F175-4086-95A2-DF6D3062CA2C}" srcOrd="31" destOrd="0" presId="urn:microsoft.com/office/officeart/2008/layout/HexagonCluster"/>
    <dgm:cxn modelId="{EB673044-E0D0-4E38-ABD7-97AB61BF685F}" type="presParOf" srcId="{2941465F-F175-4086-95A2-DF6D3062CA2C}" destId="{223D0601-08E2-4F0A-9B39-E41E639635BE}" srcOrd="0" destOrd="0" presId="urn:microsoft.com/office/officeart/2008/layout/HexagonCluster"/>
    <dgm:cxn modelId="{65BAE0F3-807C-4300-9BA3-8E4D060B41BA}" type="presParOf" srcId="{E6E1A91F-C4CA-4ACA-9894-9E35C28205A9}" destId="{B677EE51-ECAB-4017-9C02-E26779730D0F}" srcOrd="32" destOrd="0" presId="urn:microsoft.com/office/officeart/2008/layout/HexagonCluster"/>
    <dgm:cxn modelId="{7D02F61E-3F61-4EB0-8273-E2E9F8DB54B3}" type="presParOf" srcId="{B677EE51-ECAB-4017-9C02-E26779730D0F}" destId="{7A5D285F-AC33-40F1-9CCB-33FF9291537E}" srcOrd="0" destOrd="0" presId="urn:microsoft.com/office/officeart/2008/layout/HexagonCluster"/>
    <dgm:cxn modelId="{42CE986A-8C22-41F8-A38B-992D9F5A0960}" type="presParOf" srcId="{E6E1A91F-C4CA-4ACA-9894-9E35C28205A9}" destId="{72102F86-7B73-474C-9B6D-56C56A91A8A8}" srcOrd="33" destOrd="0" presId="urn:microsoft.com/office/officeart/2008/layout/HexagonCluster"/>
    <dgm:cxn modelId="{A407BF6B-D6BE-4178-9B22-18A03025C6DA}" type="presParOf" srcId="{72102F86-7B73-474C-9B6D-56C56A91A8A8}" destId="{CF7AA40F-5AEC-46A6-BEB9-3FF2DDE8A9CE}" srcOrd="0" destOrd="0" presId="urn:microsoft.com/office/officeart/2008/layout/HexagonCluster"/>
    <dgm:cxn modelId="{695BA91D-18D1-4162-AF6D-4FAFA966CAFB}" type="presParOf" srcId="{E6E1A91F-C4CA-4ACA-9894-9E35C28205A9}" destId="{2E53B059-169D-4D4F-AFF1-4A5C9C7522E0}" srcOrd="34" destOrd="0" presId="urn:microsoft.com/office/officeart/2008/layout/HexagonCluster"/>
    <dgm:cxn modelId="{FBFB8C95-78FE-4D73-AC62-95DF6F183A6A}" type="presParOf" srcId="{2E53B059-169D-4D4F-AFF1-4A5C9C7522E0}" destId="{91E4E173-CC3F-41EE-8287-B17065A1A481}" srcOrd="0" destOrd="0" presId="urn:microsoft.com/office/officeart/2008/layout/HexagonCluster"/>
    <dgm:cxn modelId="{71B3B826-1D85-4A8D-AD86-31F3939FD18C}" type="presParOf" srcId="{E6E1A91F-C4CA-4ACA-9894-9E35C28205A9}" destId="{BD529009-20C3-4201-80F0-00953EAE0438}" srcOrd="35" destOrd="0" presId="urn:microsoft.com/office/officeart/2008/layout/HexagonCluster"/>
    <dgm:cxn modelId="{004F1C61-CCE8-4693-A747-8A13284E53CB}" type="presParOf" srcId="{BD529009-20C3-4201-80F0-00953EAE0438}" destId="{71E7FFB8-5132-41A7-B7DE-53B977584FB8}" srcOrd="0" destOrd="0" presId="urn:microsoft.com/office/officeart/2008/layout/HexagonCluster"/>
    <dgm:cxn modelId="{A87A894D-5FDC-4E45-BCC9-922A88E4DC68}" type="presParOf" srcId="{E6E1A91F-C4CA-4ACA-9894-9E35C28205A9}" destId="{69316397-97DF-4681-A84E-906C3BCD286F}" srcOrd="36" destOrd="0" presId="urn:microsoft.com/office/officeart/2008/layout/HexagonCluster"/>
    <dgm:cxn modelId="{C7E40750-47C7-49A0-AE49-5015D5F29380}" type="presParOf" srcId="{69316397-97DF-4681-A84E-906C3BCD286F}" destId="{9C809CB1-CF2E-40F6-8068-76C27A04AF8B}" srcOrd="0" destOrd="0" presId="urn:microsoft.com/office/officeart/2008/layout/HexagonCluster"/>
    <dgm:cxn modelId="{80EF95EB-3EBC-4B4D-A85A-29F39C2F181E}" type="presParOf" srcId="{E6E1A91F-C4CA-4ACA-9894-9E35C28205A9}" destId="{9987A862-381A-4F77-BF1B-40A1140973FF}" srcOrd="37" destOrd="0" presId="urn:microsoft.com/office/officeart/2008/layout/HexagonCluster"/>
    <dgm:cxn modelId="{3101252B-E896-4277-B4B9-32C3C387C180}" type="presParOf" srcId="{9987A862-381A-4F77-BF1B-40A1140973FF}" destId="{42A6EA60-A4F8-4D09-A97E-0EE17DC16E2B}" srcOrd="0" destOrd="0" presId="urn:microsoft.com/office/officeart/2008/layout/HexagonCluster"/>
    <dgm:cxn modelId="{49122929-9566-421D-A958-A498EDDA325C}" type="presParOf" srcId="{E6E1A91F-C4CA-4ACA-9894-9E35C28205A9}" destId="{B251BA12-8A8C-4B7F-BA04-0B87787C93C3}" srcOrd="38" destOrd="0" presId="urn:microsoft.com/office/officeart/2008/layout/HexagonCluster"/>
    <dgm:cxn modelId="{8A6807B8-A08E-4033-A998-01594926AD7C}" type="presParOf" srcId="{B251BA12-8A8C-4B7F-BA04-0B87787C93C3}" destId="{836D7B8C-0676-432D-9685-546A92DFE9B7}" srcOrd="0" destOrd="0" presId="urn:microsoft.com/office/officeart/2008/layout/HexagonCluster"/>
    <dgm:cxn modelId="{94D0D932-5F5D-499D-86BB-43863C12F265}" type="presParOf" srcId="{E6E1A91F-C4CA-4ACA-9894-9E35C28205A9}" destId="{2ABE4C7A-0994-4044-ACB4-4BA882CFF96E}" srcOrd="39" destOrd="0" presId="urn:microsoft.com/office/officeart/2008/layout/HexagonCluster"/>
    <dgm:cxn modelId="{6F4AFF58-CA5A-43FF-BCF1-15EF9D69FAEB}" type="presParOf" srcId="{2ABE4C7A-0994-4044-ACB4-4BA882CFF96E}" destId="{29D27073-2D5E-4BB4-969E-3397EBC7B7B4}"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869EA5D-9C2D-4960-AB44-B5FE34AC4452}" type="doc">
      <dgm:prSet loTypeId="urn:microsoft.com/office/officeart/2005/8/layout/default" loCatId="list" qsTypeId="urn:microsoft.com/office/officeart/2005/8/quickstyle/3d3" qsCatId="3D" csTypeId="urn:microsoft.com/office/officeart/2005/8/colors/colorful1" csCatId="colorful" phldr="1"/>
      <dgm:spPr/>
      <dgm:t>
        <a:bodyPr/>
        <a:lstStyle/>
        <a:p>
          <a:endParaRPr lang="en-US"/>
        </a:p>
      </dgm:t>
    </dgm:pt>
    <dgm:pt modelId="{9A970E43-2E85-4D47-8519-0D15B5287052}">
      <dgm:prSet custT="1"/>
      <dgm:spPr/>
      <dgm:t>
        <a:bodyPr/>
        <a:lstStyle/>
        <a:p>
          <a:r>
            <a:rPr lang="en-US" sz="1000" b="0" i="0" dirty="0">
              <a:latin typeface="Montserrat" panose="00000500000000000000" pitchFamily="2" charset="0"/>
            </a:rPr>
            <a:t>Transaction recorder</a:t>
          </a:r>
          <a:endParaRPr lang="en-US" sz="1000" dirty="0">
            <a:latin typeface="Montserrat" panose="00000500000000000000" pitchFamily="2" charset="0"/>
          </a:endParaRPr>
        </a:p>
      </dgm:t>
    </dgm:pt>
    <dgm:pt modelId="{7B9661D2-46A6-4884-8828-6871897AA881}" type="parTrans" cxnId="{0C3D75A8-80AC-4044-9407-881BF10911FC}">
      <dgm:prSet/>
      <dgm:spPr/>
      <dgm:t>
        <a:bodyPr/>
        <a:lstStyle/>
        <a:p>
          <a:endParaRPr lang="en-US"/>
        </a:p>
      </dgm:t>
    </dgm:pt>
    <dgm:pt modelId="{EBA21310-88A9-45D7-80A6-CEA254EED057}" type="sibTrans" cxnId="{0C3D75A8-80AC-4044-9407-881BF10911FC}">
      <dgm:prSet/>
      <dgm:spPr/>
      <dgm:t>
        <a:bodyPr/>
        <a:lstStyle/>
        <a:p>
          <a:endParaRPr lang="en-US"/>
        </a:p>
      </dgm:t>
    </dgm:pt>
    <dgm:pt modelId="{201D5869-CC4E-4226-9FB6-170D8BE64AAE}">
      <dgm:prSet custT="1"/>
      <dgm:spPr/>
      <dgm:t>
        <a:bodyPr/>
        <a:lstStyle/>
        <a:p>
          <a:r>
            <a:rPr lang="en-US" sz="1000" b="0" i="0" dirty="0">
              <a:latin typeface="Montserrat" panose="00000500000000000000" pitchFamily="2" charset="0"/>
            </a:rPr>
            <a:t>Data and information manager</a:t>
          </a:r>
          <a:endParaRPr lang="en-US" sz="1000" dirty="0">
            <a:latin typeface="Montserrat" panose="00000500000000000000" pitchFamily="2" charset="0"/>
          </a:endParaRPr>
        </a:p>
      </dgm:t>
    </dgm:pt>
    <dgm:pt modelId="{3B15993C-DB97-4E17-A4F5-ABF94E0D189E}" type="parTrans" cxnId="{60BCFF65-BD02-4EAF-8360-C0A7552E6EF5}">
      <dgm:prSet/>
      <dgm:spPr/>
      <dgm:t>
        <a:bodyPr/>
        <a:lstStyle/>
        <a:p>
          <a:endParaRPr lang="en-US"/>
        </a:p>
      </dgm:t>
    </dgm:pt>
    <dgm:pt modelId="{A6EFC9EB-D2A0-49A3-A9E0-85B5C1AD59B9}" type="sibTrans" cxnId="{60BCFF65-BD02-4EAF-8360-C0A7552E6EF5}">
      <dgm:prSet/>
      <dgm:spPr/>
      <dgm:t>
        <a:bodyPr/>
        <a:lstStyle/>
        <a:p>
          <a:endParaRPr lang="en-US"/>
        </a:p>
      </dgm:t>
    </dgm:pt>
    <dgm:pt modelId="{8220928C-69BC-41D4-B0CB-758E08A20C81}">
      <dgm:prSet custT="1"/>
      <dgm:spPr/>
      <dgm:t>
        <a:bodyPr/>
        <a:lstStyle/>
        <a:p>
          <a:r>
            <a:rPr lang="en-US" sz="1000" b="0" i="0" dirty="0">
              <a:latin typeface="Montserrat" panose="00000500000000000000" pitchFamily="2" charset="0"/>
            </a:rPr>
            <a:t>Data miner</a:t>
          </a:r>
          <a:endParaRPr lang="en-US" sz="1000" dirty="0">
            <a:latin typeface="Montserrat" panose="00000500000000000000" pitchFamily="2" charset="0"/>
          </a:endParaRPr>
        </a:p>
      </dgm:t>
    </dgm:pt>
    <dgm:pt modelId="{EFA5981C-53E0-48A3-9CA1-E29BBD3E8CF3}" type="parTrans" cxnId="{BAC9D023-654E-4DBF-9D01-4104EB42DAED}">
      <dgm:prSet/>
      <dgm:spPr/>
      <dgm:t>
        <a:bodyPr/>
        <a:lstStyle/>
        <a:p>
          <a:endParaRPr lang="en-US"/>
        </a:p>
      </dgm:t>
    </dgm:pt>
    <dgm:pt modelId="{F515771E-2D48-4344-92A1-B1EA3668DF7A}" type="sibTrans" cxnId="{BAC9D023-654E-4DBF-9D01-4104EB42DAED}">
      <dgm:prSet/>
      <dgm:spPr/>
      <dgm:t>
        <a:bodyPr/>
        <a:lstStyle/>
        <a:p>
          <a:endParaRPr lang="en-US"/>
        </a:p>
      </dgm:t>
    </dgm:pt>
    <dgm:pt modelId="{DCC10DA2-28D7-4B1C-85E8-126801E970D3}">
      <dgm:prSet custT="1"/>
      <dgm:spPr/>
      <dgm:t>
        <a:bodyPr/>
        <a:lstStyle/>
        <a:p>
          <a:r>
            <a:rPr lang="en-US" sz="1000" b="0" i="0" dirty="0">
              <a:latin typeface="Montserrat" panose="00000500000000000000" pitchFamily="2" charset="0"/>
            </a:rPr>
            <a:t>Dashboard designer</a:t>
          </a:r>
          <a:endParaRPr lang="en-US" sz="1000" dirty="0">
            <a:latin typeface="Montserrat" panose="00000500000000000000" pitchFamily="2" charset="0"/>
          </a:endParaRPr>
        </a:p>
      </dgm:t>
    </dgm:pt>
    <dgm:pt modelId="{75287E77-5625-450D-BDD4-F8F628317F3C}" type="parTrans" cxnId="{97206387-73B5-42F8-8727-23064E23EB23}">
      <dgm:prSet/>
      <dgm:spPr/>
      <dgm:t>
        <a:bodyPr/>
        <a:lstStyle/>
        <a:p>
          <a:endParaRPr lang="en-US"/>
        </a:p>
      </dgm:t>
    </dgm:pt>
    <dgm:pt modelId="{F304146C-721F-4E2D-9D4A-9E8A852912A6}" type="sibTrans" cxnId="{97206387-73B5-42F8-8727-23064E23EB23}">
      <dgm:prSet/>
      <dgm:spPr/>
      <dgm:t>
        <a:bodyPr/>
        <a:lstStyle/>
        <a:p>
          <a:endParaRPr lang="en-US"/>
        </a:p>
      </dgm:t>
    </dgm:pt>
    <dgm:pt modelId="{0C304F12-4F7C-4C88-9E4A-AC04C42C0884}">
      <dgm:prSet custT="1"/>
      <dgm:spPr/>
      <dgm:t>
        <a:bodyPr/>
        <a:lstStyle/>
        <a:p>
          <a:r>
            <a:rPr lang="en-US" sz="1000" b="0" i="0" dirty="0">
              <a:latin typeface="Montserrat" panose="00000500000000000000" pitchFamily="2" charset="0"/>
            </a:rPr>
            <a:t>Advisor</a:t>
          </a:r>
          <a:endParaRPr lang="en-US" sz="1000" dirty="0">
            <a:latin typeface="Montserrat" panose="00000500000000000000" pitchFamily="2" charset="0"/>
          </a:endParaRPr>
        </a:p>
      </dgm:t>
    </dgm:pt>
    <dgm:pt modelId="{4358CCD1-AFD1-4F56-8E66-B98AFCC28FA4}" type="parTrans" cxnId="{B9A0BAC6-564B-4EA4-8F00-00A6ADE74758}">
      <dgm:prSet/>
      <dgm:spPr/>
      <dgm:t>
        <a:bodyPr/>
        <a:lstStyle/>
        <a:p>
          <a:endParaRPr lang="en-US"/>
        </a:p>
      </dgm:t>
    </dgm:pt>
    <dgm:pt modelId="{1285558D-7972-4EFC-B4D0-B71615A30C68}" type="sibTrans" cxnId="{B9A0BAC6-564B-4EA4-8F00-00A6ADE74758}">
      <dgm:prSet/>
      <dgm:spPr/>
      <dgm:t>
        <a:bodyPr/>
        <a:lstStyle/>
        <a:p>
          <a:endParaRPr lang="en-US"/>
        </a:p>
      </dgm:t>
    </dgm:pt>
    <dgm:pt modelId="{D88209C0-EE85-4775-B976-99D3EF61E296}">
      <dgm:prSet custT="1"/>
      <dgm:spPr/>
      <dgm:t>
        <a:bodyPr/>
        <a:lstStyle/>
        <a:p>
          <a:r>
            <a:rPr lang="en-US" sz="1000" b="0" i="0" dirty="0">
              <a:latin typeface="Montserrat" panose="00000500000000000000" pitchFamily="2" charset="0"/>
            </a:rPr>
            <a:t>AI technology expert</a:t>
          </a:r>
          <a:endParaRPr lang="en-US" sz="1000" dirty="0">
            <a:latin typeface="Montserrat" panose="00000500000000000000" pitchFamily="2" charset="0"/>
          </a:endParaRPr>
        </a:p>
      </dgm:t>
    </dgm:pt>
    <dgm:pt modelId="{621E203F-8ACC-4021-9ABC-EFA790DDB29E}" type="parTrans" cxnId="{676DAA3A-40C6-440B-B6CB-209A2AD9FFF9}">
      <dgm:prSet/>
      <dgm:spPr/>
      <dgm:t>
        <a:bodyPr/>
        <a:lstStyle/>
        <a:p>
          <a:endParaRPr lang="en-US"/>
        </a:p>
      </dgm:t>
    </dgm:pt>
    <dgm:pt modelId="{DE8E5173-9DA0-4441-87DE-605061957B28}" type="sibTrans" cxnId="{676DAA3A-40C6-440B-B6CB-209A2AD9FFF9}">
      <dgm:prSet/>
      <dgm:spPr/>
      <dgm:t>
        <a:bodyPr/>
        <a:lstStyle/>
        <a:p>
          <a:endParaRPr lang="en-US"/>
        </a:p>
      </dgm:t>
    </dgm:pt>
    <dgm:pt modelId="{5B28646E-A521-457E-B0FC-BCBC1A15BC74}">
      <dgm:prSet custT="1"/>
      <dgm:spPr/>
      <dgm:t>
        <a:bodyPr/>
        <a:lstStyle/>
        <a:p>
          <a:r>
            <a:rPr lang="en-US" sz="1000" b="0" i="0" dirty="0">
              <a:latin typeface="Montserrat" panose="00000500000000000000" pitchFamily="2" charset="0"/>
            </a:rPr>
            <a:t>Process manager</a:t>
          </a:r>
          <a:endParaRPr lang="en-US" sz="1000" dirty="0">
            <a:latin typeface="Montserrat" panose="00000500000000000000" pitchFamily="2" charset="0"/>
          </a:endParaRPr>
        </a:p>
      </dgm:t>
    </dgm:pt>
    <dgm:pt modelId="{9586B79F-E114-475F-B8D3-FFEF60E2F520}" type="parTrans" cxnId="{2075C0A1-615A-471D-8010-E4B25165DA4B}">
      <dgm:prSet/>
      <dgm:spPr/>
      <dgm:t>
        <a:bodyPr/>
        <a:lstStyle/>
        <a:p>
          <a:endParaRPr lang="en-US"/>
        </a:p>
      </dgm:t>
    </dgm:pt>
    <dgm:pt modelId="{0BEFB4E0-D9B4-4971-B1E3-C72082D2FFE3}" type="sibTrans" cxnId="{2075C0A1-615A-471D-8010-E4B25165DA4B}">
      <dgm:prSet/>
      <dgm:spPr/>
      <dgm:t>
        <a:bodyPr/>
        <a:lstStyle/>
        <a:p>
          <a:endParaRPr lang="en-US"/>
        </a:p>
      </dgm:t>
    </dgm:pt>
    <dgm:pt modelId="{C143743E-D749-4234-A5DA-B4A9ADEBFE25}">
      <dgm:prSet custT="1"/>
      <dgm:spPr/>
      <dgm:t>
        <a:bodyPr/>
        <a:lstStyle/>
        <a:p>
          <a:r>
            <a:rPr lang="en-US" sz="1000" b="0" i="0" dirty="0">
              <a:latin typeface="Montserrat" panose="00000500000000000000" pitchFamily="2" charset="0"/>
            </a:rPr>
            <a:t>Legal and ethical supervisor</a:t>
          </a:r>
          <a:endParaRPr lang="en-US" sz="1000" dirty="0">
            <a:latin typeface="Montserrat" panose="00000500000000000000" pitchFamily="2" charset="0"/>
          </a:endParaRPr>
        </a:p>
      </dgm:t>
    </dgm:pt>
    <dgm:pt modelId="{29BFEA56-9587-4ECD-BF8E-05384D2E829D}" type="parTrans" cxnId="{96DDC59C-8D76-4702-8B65-A0D302B80CF9}">
      <dgm:prSet/>
      <dgm:spPr/>
      <dgm:t>
        <a:bodyPr/>
        <a:lstStyle/>
        <a:p>
          <a:endParaRPr lang="en-US"/>
        </a:p>
      </dgm:t>
    </dgm:pt>
    <dgm:pt modelId="{4696BD97-0629-4DA7-AD3D-FE92101F8C37}" type="sibTrans" cxnId="{96DDC59C-8D76-4702-8B65-A0D302B80CF9}">
      <dgm:prSet/>
      <dgm:spPr/>
      <dgm:t>
        <a:bodyPr/>
        <a:lstStyle/>
        <a:p>
          <a:endParaRPr lang="en-US"/>
        </a:p>
      </dgm:t>
    </dgm:pt>
    <dgm:pt modelId="{CAFAB795-296B-4ADF-9638-60761568F24F}">
      <dgm:prSet custT="1"/>
      <dgm:spPr/>
      <dgm:t>
        <a:bodyPr/>
        <a:lstStyle/>
        <a:p>
          <a:r>
            <a:rPr lang="en-US" sz="1000" b="0" i="0" dirty="0">
              <a:latin typeface="Montserrat" panose="00000500000000000000" pitchFamily="2" charset="0"/>
            </a:rPr>
            <a:t>Analytics Guru</a:t>
          </a:r>
          <a:endParaRPr lang="en-US" sz="1000" dirty="0">
            <a:latin typeface="Montserrat" panose="00000500000000000000" pitchFamily="2" charset="0"/>
          </a:endParaRPr>
        </a:p>
      </dgm:t>
    </dgm:pt>
    <dgm:pt modelId="{C4916BDF-19C6-4DF6-ADF4-A6200017C57D}" type="parTrans" cxnId="{67E1ABF2-F187-4254-AD00-79C5CE870492}">
      <dgm:prSet/>
      <dgm:spPr/>
      <dgm:t>
        <a:bodyPr/>
        <a:lstStyle/>
        <a:p>
          <a:endParaRPr lang="en-US"/>
        </a:p>
      </dgm:t>
    </dgm:pt>
    <dgm:pt modelId="{0066E472-BD22-49E8-BA59-2D9CA67FE907}" type="sibTrans" cxnId="{67E1ABF2-F187-4254-AD00-79C5CE870492}">
      <dgm:prSet/>
      <dgm:spPr/>
      <dgm:t>
        <a:bodyPr/>
        <a:lstStyle/>
        <a:p>
          <a:endParaRPr lang="en-US"/>
        </a:p>
      </dgm:t>
    </dgm:pt>
    <dgm:pt modelId="{75825670-2B91-48A1-AE3B-C7B1E90E11B8}">
      <dgm:prSet custT="1"/>
      <dgm:spPr/>
      <dgm:t>
        <a:bodyPr/>
        <a:lstStyle/>
        <a:p>
          <a:r>
            <a:rPr lang="en-US" sz="1000" b="0" i="0" dirty="0">
              <a:latin typeface="Montserrat" panose="00000500000000000000" pitchFamily="2" charset="0"/>
            </a:rPr>
            <a:t>Blockchain Accountant</a:t>
          </a:r>
          <a:endParaRPr lang="en-US" sz="1000" dirty="0">
            <a:latin typeface="Montserrat" panose="00000500000000000000" pitchFamily="2" charset="0"/>
          </a:endParaRPr>
        </a:p>
      </dgm:t>
    </dgm:pt>
    <dgm:pt modelId="{CFBA98D3-7AE5-4B8E-99F7-88058FBE6A37}" type="parTrans" cxnId="{CD640689-ACDF-4557-9603-3F0138E35F51}">
      <dgm:prSet/>
      <dgm:spPr/>
      <dgm:t>
        <a:bodyPr/>
        <a:lstStyle/>
        <a:p>
          <a:endParaRPr lang="en-US"/>
        </a:p>
      </dgm:t>
    </dgm:pt>
    <dgm:pt modelId="{59954DD4-7B7F-468F-9A94-5956F35BB695}" type="sibTrans" cxnId="{CD640689-ACDF-4557-9603-3F0138E35F51}">
      <dgm:prSet/>
      <dgm:spPr/>
      <dgm:t>
        <a:bodyPr/>
        <a:lstStyle/>
        <a:p>
          <a:endParaRPr lang="en-US"/>
        </a:p>
      </dgm:t>
    </dgm:pt>
    <dgm:pt modelId="{FB531149-F491-4A25-9538-114285A94516}">
      <dgm:prSet custT="1"/>
      <dgm:spPr/>
      <dgm:t>
        <a:bodyPr/>
        <a:lstStyle/>
        <a:p>
          <a:r>
            <a:rPr lang="en-US" sz="1000" b="0" i="0" dirty="0">
              <a:latin typeface="Montserrat" panose="00000500000000000000" pitchFamily="2" charset="0"/>
            </a:rPr>
            <a:t>Cloud Accounting specialist</a:t>
          </a:r>
          <a:endParaRPr lang="en-US" sz="1000" dirty="0">
            <a:latin typeface="Montserrat" panose="00000500000000000000" pitchFamily="2" charset="0"/>
          </a:endParaRPr>
        </a:p>
      </dgm:t>
    </dgm:pt>
    <dgm:pt modelId="{09BF54F5-CA11-404B-AAC2-BC7A1410CA08}" type="parTrans" cxnId="{13264F68-4C9E-45E5-8D11-EE96E242102D}">
      <dgm:prSet/>
      <dgm:spPr/>
      <dgm:t>
        <a:bodyPr/>
        <a:lstStyle/>
        <a:p>
          <a:endParaRPr lang="en-US"/>
        </a:p>
      </dgm:t>
    </dgm:pt>
    <dgm:pt modelId="{37132D5D-1F58-46E8-8BA8-310F8E565857}" type="sibTrans" cxnId="{13264F68-4C9E-45E5-8D11-EE96E242102D}">
      <dgm:prSet/>
      <dgm:spPr/>
      <dgm:t>
        <a:bodyPr/>
        <a:lstStyle/>
        <a:p>
          <a:endParaRPr lang="en-US"/>
        </a:p>
      </dgm:t>
    </dgm:pt>
    <dgm:pt modelId="{A8BF279F-0D7A-4BA8-B322-CE4FE3B81BAC}">
      <dgm:prSet custT="1"/>
      <dgm:spPr/>
      <dgm:t>
        <a:bodyPr/>
        <a:lstStyle/>
        <a:p>
          <a:r>
            <a:rPr lang="en-US" sz="1000" b="0" i="0" dirty="0">
              <a:latin typeface="Montserrat" panose="00000500000000000000" pitchFamily="2" charset="0"/>
            </a:rPr>
            <a:t>Cybercrime Accountant</a:t>
          </a:r>
          <a:endParaRPr lang="en-US" sz="1000" dirty="0">
            <a:latin typeface="Montserrat" panose="00000500000000000000" pitchFamily="2" charset="0"/>
          </a:endParaRPr>
        </a:p>
      </dgm:t>
    </dgm:pt>
    <dgm:pt modelId="{6DE2E9A7-3B8A-4D58-94F2-014D6999EA0E}" type="parTrans" cxnId="{B716AD6B-F7F6-40A3-A3E9-9B7ED82E6E59}">
      <dgm:prSet/>
      <dgm:spPr/>
      <dgm:t>
        <a:bodyPr/>
        <a:lstStyle/>
        <a:p>
          <a:endParaRPr lang="en-US"/>
        </a:p>
      </dgm:t>
    </dgm:pt>
    <dgm:pt modelId="{2125C3E9-9152-48DE-BA8D-5E311D07BDDE}" type="sibTrans" cxnId="{B716AD6B-F7F6-40A3-A3E9-9B7ED82E6E59}">
      <dgm:prSet/>
      <dgm:spPr/>
      <dgm:t>
        <a:bodyPr/>
        <a:lstStyle/>
        <a:p>
          <a:endParaRPr lang="en-US"/>
        </a:p>
      </dgm:t>
    </dgm:pt>
    <dgm:pt modelId="{5A89A805-19AA-40E0-9FCE-C7266C97E92C}">
      <dgm:prSet custT="1"/>
      <dgm:spPr/>
      <dgm:t>
        <a:bodyPr/>
        <a:lstStyle/>
        <a:p>
          <a:r>
            <a:rPr lang="en-US" sz="1000" b="0" i="0" dirty="0">
              <a:latin typeface="Montserrat" panose="00000500000000000000" pitchFamily="2" charset="0"/>
            </a:rPr>
            <a:t>Data Security Accountant</a:t>
          </a:r>
          <a:endParaRPr lang="en-US" sz="1000" dirty="0">
            <a:latin typeface="Montserrat" panose="00000500000000000000" pitchFamily="2" charset="0"/>
          </a:endParaRPr>
        </a:p>
      </dgm:t>
    </dgm:pt>
    <dgm:pt modelId="{8DF42F0E-AC75-49FB-88BD-10B277C2A158}" type="parTrans" cxnId="{2440F510-9EF5-4A49-B912-E99A7D55E92B}">
      <dgm:prSet/>
      <dgm:spPr/>
      <dgm:t>
        <a:bodyPr/>
        <a:lstStyle/>
        <a:p>
          <a:endParaRPr lang="en-US"/>
        </a:p>
      </dgm:t>
    </dgm:pt>
    <dgm:pt modelId="{7D4C6C32-F462-4D19-A799-1A73741D95FA}" type="sibTrans" cxnId="{2440F510-9EF5-4A49-B912-E99A7D55E92B}">
      <dgm:prSet/>
      <dgm:spPr/>
      <dgm:t>
        <a:bodyPr/>
        <a:lstStyle/>
        <a:p>
          <a:endParaRPr lang="en-US"/>
        </a:p>
      </dgm:t>
    </dgm:pt>
    <dgm:pt modelId="{8D5D9E5C-D13C-4773-B577-DD093C43D8D4}">
      <dgm:prSet custT="1"/>
      <dgm:spPr/>
      <dgm:t>
        <a:bodyPr/>
        <a:lstStyle/>
        <a:p>
          <a:r>
            <a:rPr lang="en-US" sz="1000" b="0" i="0" dirty="0">
              <a:latin typeface="Montserrat" panose="00000500000000000000" pitchFamily="2" charset="0"/>
            </a:rPr>
            <a:t>Fintech Accountant</a:t>
          </a:r>
          <a:endParaRPr lang="en-US" sz="1000" dirty="0">
            <a:latin typeface="Montserrat" panose="00000500000000000000" pitchFamily="2" charset="0"/>
          </a:endParaRPr>
        </a:p>
      </dgm:t>
    </dgm:pt>
    <dgm:pt modelId="{B395A0B3-CB3F-4E37-B190-79CF752EE0BA}" type="parTrans" cxnId="{07911BF3-7FF9-4BD7-AEA4-2D13CE3854EA}">
      <dgm:prSet/>
      <dgm:spPr/>
      <dgm:t>
        <a:bodyPr/>
        <a:lstStyle/>
        <a:p>
          <a:endParaRPr lang="en-US"/>
        </a:p>
      </dgm:t>
    </dgm:pt>
    <dgm:pt modelId="{B3035580-5A5A-4B0F-9956-96D4C33867E8}" type="sibTrans" cxnId="{07911BF3-7FF9-4BD7-AEA4-2D13CE3854EA}">
      <dgm:prSet/>
      <dgm:spPr/>
      <dgm:t>
        <a:bodyPr/>
        <a:lstStyle/>
        <a:p>
          <a:endParaRPr lang="en-US"/>
        </a:p>
      </dgm:t>
    </dgm:pt>
    <dgm:pt modelId="{8513C906-AF5D-4E03-AB1C-BB796C5784BF}">
      <dgm:prSet custT="1"/>
      <dgm:spPr/>
      <dgm:t>
        <a:bodyPr/>
        <a:lstStyle/>
        <a:p>
          <a:r>
            <a:rPr lang="en-US" sz="1000" b="0" i="0" dirty="0">
              <a:latin typeface="Montserrat" panose="00000500000000000000" pitchFamily="2" charset="0"/>
            </a:rPr>
            <a:t>Fintech City planner accountant</a:t>
          </a:r>
          <a:endParaRPr lang="en-US" sz="1000" dirty="0">
            <a:latin typeface="Montserrat" panose="00000500000000000000" pitchFamily="2" charset="0"/>
          </a:endParaRPr>
        </a:p>
      </dgm:t>
    </dgm:pt>
    <dgm:pt modelId="{C635D647-1484-40A0-BE86-661741095FEE}" type="parTrans" cxnId="{9E8CA2D9-BCDF-4699-9ED0-C1A278C24799}">
      <dgm:prSet/>
      <dgm:spPr/>
      <dgm:t>
        <a:bodyPr/>
        <a:lstStyle/>
        <a:p>
          <a:endParaRPr lang="en-US"/>
        </a:p>
      </dgm:t>
    </dgm:pt>
    <dgm:pt modelId="{5218E150-73C6-46FB-8006-92AF56AB1305}" type="sibTrans" cxnId="{9E8CA2D9-BCDF-4699-9ED0-C1A278C24799}">
      <dgm:prSet/>
      <dgm:spPr/>
      <dgm:t>
        <a:bodyPr/>
        <a:lstStyle/>
        <a:p>
          <a:endParaRPr lang="en-US"/>
        </a:p>
      </dgm:t>
    </dgm:pt>
    <dgm:pt modelId="{D4EE9D34-1496-4108-BF87-20A8F5FF76FC}">
      <dgm:prSet custT="1"/>
      <dgm:spPr/>
      <dgm:t>
        <a:bodyPr/>
        <a:lstStyle/>
        <a:p>
          <a:r>
            <a:rPr lang="en-US" sz="1000" b="0" i="0" dirty="0">
              <a:latin typeface="Montserrat" panose="00000500000000000000" pitchFamily="2" charset="0"/>
            </a:rPr>
            <a:t>Healthcare Accountant</a:t>
          </a:r>
          <a:endParaRPr lang="en-US" sz="1000" dirty="0">
            <a:latin typeface="Montserrat" panose="00000500000000000000" pitchFamily="2" charset="0"/>
          </a:endParaRPr>
        </a:p>
      </dgm:t>
    </dgm:pt>
    <dgm:pt modelId="{51C92C78-E565-441A-9B83-5329C2303A18}" type="parTrans" cxnId="{8249FE94-9E94-460F-ADDB-AE633E15DAEA}">
      <dgm:prSet/>
      <dgm:spPr/>
      <dgm:t>
        <a:bodyPr/>
        <a:lstStyle/>
        <a:p>
          <a:endParaRPr lang="en-US"/>
        </a:p>
      </dgm:t>
    </dgm:pt>
    <dgm:pt modelId="{64A413FC-5140-4BFB-871E-C960C07DB2B8}" type="sibTrans" cxnId="{8249FE94-9E94-460F-ADDB-AE633E15DAEA}">
      <dgm:prSet/>
      <dgm:spPr/>
      <dgm:t>
        <a:bodyPr/>
        <a:lstStyle/>
        <a:p>
          <a:endParaRPr lang="en-US"/>
        </a:p>
      </dgm:t>
    </dgm:pt>
    <dgm:pt modelId="{A210D185-5965-499B-9DFB-4DC80F9FF46E}">
      <dgm:prSet custT="1"/>
      <dgm:spPr/>
      <dgm:t>
        <a:bodyPr/>
        <a:lstStyle/>
        <a:p>
          <a:r>
            <a:rPr lang="en-US" sz="1000" b="0" i="0" dirty="0">
              <a:latin typeface="Montserrat" panose="00000500000000000000" pitchFamily="2" charset="0"/>
            </a:rPr>
            <a:t>Historical Accounting Analyst</a:t>
          </a:r>
          <a:endParaRPr lang="en-US" sz="1000" dirty="0">
            <a:latin typeface="Montserrat" panose="00000500000000000000" pitchFamily="2" charset="0"/>
          </a:endParaRPr>
        </a:p>
      </dgm:t>
    </dgm:pt>
    <dgm:pt modelId="{0F0611BF-AF1D-4CB6-80BE-810BFB7D3179}" type="parTrans" cxnId="{5694955F-9929-42E1-A98F-62E29CAFA08B}">
      <dgm:prSet/>
      <dgm:spPr/>
      <dgm:t>
        <a:bodyPr/>
        <a:lstStyle/>
        <a:p>
          <a:endParaRPr lang="en-US"/>
        </a:p>
      </dgm:t>
    </dgm:pt>
    <dgm:pt modelId="{74A72328-F226-4652-85AE-938B93375ED4}" type="sibTrans" cxnId="{5694955F-9929-42E1-A98F-62E29CAFA08B}">
      <dgm:prSet/>
      <dgm:spPr/>
      <dgm:t>
        <a:bodyPr/>
        <a:lstStyle/>
        <a:p>
          <a:endParaRPr lang="en-US"/>
        </a:p>
      </dgm:t>
    </dgm:pt>
    <dgm:pt modelId="{4340F9D7-3AD8-4140-A3D4-C4AA4FC67F97}">
      <dgm:prSet custT="1"/>
      <dgm:spPr/>
      <dgm:t>
        <a:bodyPr/>
        <a:lstStyle/>
        <a:p>
          <a:r>
            <a:rPr lang="en-US" sz="1000" b="0" i="0" dirty="0">
              <a:latin typeface="Montserrat" panose="00000500000000000000" pitchFamily="2" charset="0"/>
            </a:rPr>
            <a:t>Strategic Accounting Analyst</a:t>
          </a:r>
          <a:endParaRPr lang="en-US" sz="1000" dirty="0">
            <a:latin typeface="Montserrat" panose="00000500000000000000" pitchFamily="2" charset="0"/>
          </a:endParaRPr>
        </a:p>
      </dgm:t>
    </dgm:pt>
    <dgm:pt modelId="{5AAC6045-6DA0-4BB8-856E-66677072C406}" type="parTrans" cxnId="{8B81BA21-848D-4CB0-943B-AEC394091AA3}">
      <dgm:prSet/>
      <dgm:spPr/>
      <dgm:t>
        <a:bodyPr/>
        <a:lstStyle/>
        <a:p>
          <a:endParaRPr lang="en-US"/>
        </a:p>
      </dgm:t>
    </dgm:pt>
    <dgm:pt modelId="{10489172-56CD-45F4-9E52-F90EAFFDF609}" type="sibTrans" cxnId="{8B81BA21-848D-4CB0-943B-AEC394091AA3}">
      <dgm:prSet/>
      <dgm:spPr/>
      <dgm:t>
        <a:bodyPr/>
        <a:lstStyle/>
        <a:p>
          <a:endParaRPr lang="en-US"/>
        </a:p>
      </dgm:t>
    </dgm:pt>
    <dgm:pt modelId="{A8F7ED0F-781F-483B-9E1F-7C2E38E95C6E}">
      <dgm:prSet custT="1"/>
      <dgm:spPr/>
      <dgm:t>
        <a:bodyPr/>
        <a:lstStyle/>
        <a:p>
          <a:r>
            <a:rPr lang="en-US" sz="1000" b="0" i="0" dirty="0">
              <a:latin typeface="Montserrat" panose="00000500000000000000" pitchFamily="2" charset="0"/>
            </a:rPr>
            <a:t>Systems Integrator</a:t>
          </a:r>
          <a:endParaRPr lang="en-US" sz="1000" dirty="0">
            <a:latin typeface="Montserrat" panose="00000500000000000000" pitchFamily="2" charset="0"/>
          </a:endParaRPr>
        </a:p>
      </dgm:t>
    </dgm:pt>
    <dgm:pt modelId="{BE293FF3-D519-4B23-8DA1-D8F46297C4E8}" type="parTrans" cxnId="{C7C1DBBB-845F-4BEE-834B-455020934B46}">
      <dgm:prSet/>
      <dgm:spPr/>
      <dgm:t>
        <a:bodyPr/>
        <a:lstStyle/>
        <a:p>
          <a:endParaRPr lang="en-US"/>
        </a:p>
      </dgm:t>
    </dgm:pt>
    <dgm:pt modelId="{500BA502-DFF7-42FC-AF55-FB634B1D82DE}" type="sibTrans" cxnId="{C7C1DBBB-845F-4BEE-834B-455020934B46}">
      <dgm:prSet/>
      <dgm:spPr/>
      <dgm:t>
        <a:bodyPr/>
        <a:lstStyle/>
        <a:p>
          <a:endParaRPr lang="en-US"/>
        </a:p>
      </dgm:t>
    </dgm:pt>
    <dgm:pt modelId="{2BBCAB6C-A7F9-402C-BD37-5E5BC4E0E601}">
      <dgm:prSet custT="1"/>
      <dgm:spPr/>
      <dgm:t>
        <a:bodyPr/>
        <a:lstStyle/>
        <a:p>
          <a:r>
            <a:rPr lang="en-US" sz="1000" b="0" i="0" dirty="0">
              <a:latin typeface="Montserrat" panose="00000500000000000000" pitchFamily="2" charset="0"/>
            </a:rPr>
            <a:t>Business data analyst</a:t>
          </a:r>
          <a:endParaRPr lang="en-US" sz="1000" dirty="0">
            <a:latin typeface="Montserrat" panose="00000500000000000000" pitchFamily="2" charset="0"/>
          </a:endParaRPr>
        </a:p>
      </dgm:t>
    </dgm:pt>
    <dgm:pt modelId="{C5665AAA-1B21-4ADA-BF3C-EEB5DE8B81ED}" type="parTrans" cxnId="{92DD836E-1484-4DC0-B232-DB51913DEA2F}">
      <dgm:prSet/>
      <dgm:spPr/>
      <dgm:t>
        <a:bodyPr/>
        <a:lstStyle/>
        <a:p>
          <a:endParaRPr lang="en-US"/>
        </a:p>
      </dgm:t>
    </dgm:pt>
    <dgm:pt modelId="{A3F1970D-D431-42A1-87FB-5EC9538BA7C8}" type="sibTrans" cxnId="{92DD836E-1484-4DC0-B232-DB51913DEA2F}">
      <dgm:prSet/>
      <dgm:spPr/>
      <dgm:t>
        <a:bodyPr/>
        <a:lstStyle/>
        <a:p>
          <a:endParaRPr lang="en-US"/>
        </a:p>
      </dgm:t>
    </dgm:pt>
    <dgm:pt modelId="{D3E96524-361B-4038-AAFC-9CA3873926DF}" type="pres">
      <dgm:prSet presAssocID="{C869EA5D-9C2D-4960-AB44-B5FE34AC4452}" presName="diagram" presStyleCnt="0">
        <dgm:presLayoutVars>
          <dgm:dir/>
          <dgm:resizeHandles val="exact"/>
        </dgm:presLayoutVars>
      </dgm:prSet>
      <dgm:spPr/>
    </dgm:pt>
    <dgm:pt modelId="{00DB3F9E-AE8E-426E-A66B-272E7291BB2B}" type="pres">
      <dgm:prSet presAssocID="{9A970E43-2E85-4D47-8519-0D15B5287052}" presName="node" presStyleLbl="node1" presStyleIdx="0" presStyleCnt="20">
        <dgm:presLayoutVars>
          <dgm:bulletEnabled val="1"/>
        </dgm:presLayoutVars>
      </dgm:prSet>
      <dgm:spPr/>
    </dgm:pt>
    <dgm:pt modelId="{D42E1F66-53FF-489C-A944-80511918FF57}" type="pres">
      <dgm:prSet presAssocID="{EBA21310-88A9-45D7-80A6-CEA254EED057}" presName="sibTrans" presStyleCnt="0"/>
      <dgm:spPr/>
    </dgm:pt>
    <dgm:pt modelId="{D587995A-08AE-4263-9596-715FF051F7F2}" type="pres">
      <dgm:prSet presAssocID="{201D5869-CC4E-4226-9FB6-170D8BE64AAE}" presName="node" presStyleLbl="node1" presStyleIdx="1" presStyleCnt="20">
        <dgm:presLayoutVars>
          <dgm:bulletEnabled val="1"/>
        </dgm:presLayoutVars>
      </dgm:prSet>
      <dgm:spPr/>
    </dgm:pt>
    <dgm:pt modelId="{BEBB86C0-25F4-406E-9DC5-6536C2C2D053}" type="pres">
      <dgm:prSet presAssocID="{A6EFC9EB-D2A0-49A3-A9E0-85B5C1AD59B9}" presName="sibTrans" presStyleCnt="0"/>
      <dgm:spPr/>
    </dgm:pt>
    <dgm:pt modelId="{CF162E62-50DA-4403-8CD3-B47BCA7091B9}" type="pres">
      <dgm:prSet presAssocID="{8220928C-69BC-41D4-B0CB-758E08A20C81}" presName="node" presStyleLbl="node1" presStyleIdx="2" presStyleCnt="20">
        <dgm:presLayoutVars>
          <dgm:bulletEnabled val="1"/>
        </dgm:presLayoutVars>
      </dgm:prSet>
      <dgm:spPr/>
    </dgm:pt>
    <dgm:pt modelId="{46B94B0A-1293-40F7-8DD4-42FE2EADB337}" type="pres">
      <dgm:prSet presAssocID="{F515771E-2D48-4344-92A1-B1EA3668DF7A}" presName="sibTrans" presStyleCnt="0"/>
      <dgm:spPr/>
    </dgm:pt>
    <dgm:pt modelId="{D646947B-06D4-452A-9DDE-4764C8003921}" type="pres">
      <dgm:prSet presAssocID="{DCC10DA2-28D7-4B1C-85E8-126801E970D3}" presName="node" presStyleLbl="node1" presStyleIdx="3" presStyleCnt="20">
        <dgm:presLayoutVars>
          <dgm:bulletEnabled val="1"/>
        </dgm:presLayoutVars>
      </dgm:prSet>
      <dgm:spPr/>
    </dgm:pt>
    <dgm:pt modelId="{B0838D95-1260-47D4-8395-0F35406C5A13}" type="pres">
      <dgm:prSet presAssocID="{F304146C-721F-4E2D-9D4A-9E8A852912A6}" presName="sibTrans" presStyleCnt="0"/>
      <dgm:spPr/>
    </dgm:pt>
    <dgm:pt modelId="{79AB0C07-9217-4A0A-BC45-68FEAF3EB054}" type="pres">
      <dgm:prSet presAssocID="{0C304F12-4F7C-4C88-9E4A-AC04C42C0884}" presName="node" presStyleLbl="node1" presStyleIdx="4" presStyleCnt="20">
        <dgm:presLayoutVars>
          <dgm:bulletEnabled val="1"/>
        </dgm:presLayoutVars>
      </dgm:prSet>
      <dgm:spPr/>
    </dgm:pt>
    <dgm:pt modelId="{61BA153A-9794-4C42-AB12-E94A18B8B0FB}" type="pres">
      <dgm:prSet presAssocID="{1285558D-7972-4EFC-B4D0-B71615A30C68}" presName="sibTrans" presStyleCnt="0"/>
      <dgm:spPr/>
    </dgm:pt>
    <dgm:pt modelId="{56E31D57-EF68-44F2-9A85-117246AD30A7}" type="pres">
      <dgm:prSet presAssocID="{D88209C0-EE85-4775-B976-99D3EF61E296}" presName="node" presStyleLbl="node1" presStyleIdx="5" presStyleCnt="20">
        <dgm:presLayoutVars>
          <dgm:bulletEnabled val="1"/>
        </dgm:presLayoutVars>
      </dgm:prSet>
      <dgm:spPr/>
    </dgm:pt>
    <dgm:pt modelId="{1705C368-39C3-485F-B1AA-E77EE0204513}" type="pres">
      <dgm:prSet presAssocID="{DE8E5173-9DA0-4441-87DE-605061957B28}" presName="sibTrans" presStyleCnt="0"/>
      <dgm:spPr/>
    </dgm:pt>
    <dgm:pt modelId="{71C75396-C6D1-49C6-971B-C78ACEC1C743}" type="pres">
      <dgm:prSet presAssocID="{5B28646E-A521-457E-B0FC-BCBC1A15BC74}" presName="node" presStyleLbl="node1" presStyleIdx="6" presStyleCnt="20">
        <dgm:presLayoutVars>
          <dgm:bulletEnabled val="1"/>
        </dgm:presLayoutVars>
      </dgm:prSet>
      <dgm:spPr/>
    </dgm:pt>
    <dgm:pt modelId="{3CC9B26D-D9D0-4D96-9F2D-735F194B3472}" type="pres">
      <dgm:prSet presAssocID="{0BEFB4E0-D9B4-4971-B1E3-C72082D2FFE3}" presName="sibTrans" presStyleCnt="0"/>
      <dgm:spPr/>
    </dgm:pt>
    <dgm:pt modelId="{F7C7EB3E-A668-4132-9955-E814E85EF32E}" type="pres">
      <dgm:prSet presAssocID="{C143743E-D749-4234-A5DA-B4A9ADEBFE25}" presName="node" presStyleLbl="node1" presStyleIdx="7" presStyleCnt="20">
        <dgm:presLayoutVars>
          <dgm:bulletEnabled val="1"/>
        </dgm:presLayoutVars>
      </dgm:prSet>
      <dgm:spPr/>
    </dgm:pt>
    <dgm:pt modelId="{52305382-E87E-4E56-9EDE-4F1410981700}" type="pres">
      <dgm:prSet presAssocID="{4696BD97-0629-4DA7-AD3D-FE92101F8C37}" presName="sibTrans" presStyleCnt="0"/>
      <dgm:spPr/>
    </dgm:pt>
    <dgm:pt modelId="{A60ACD4E-EABD-47CB-A358-C5F8A4139CD7}" type="pres">
      <dgm:prSet presAssocID="{CAFAB795-296B-4ADF-9638-60761568F24F}" presName="node" presStyleLbl="node1" presStyleIdx="8" presStyleCnt="20">
        <dgm:presLayoutVars>
          <dgm:bulletEnabled val="1"/>
        </dgm:presLayoutVars>
      </dgm:prSet>
      <dgm:spPr/>
    </dgm:pt>
    <dgm:pt modelId="{AD3685C6-358B-4302-AB48-77002A39579A}" type="pres">
      <dgm:prSet presAssocID="{0066E472-BD22-49E8-BA59-2D9CA67FE907}" presName="sibTrans" presStyleCnt="0"/>
      <dgm:spPr/>
    </dgm:pt>
    <dgm:pt modelId="{C9C9EC01-1B2F-4E43-844D-4714614827A8}" type="pres">
      <dgm:prSet presAssocID="{75825670-2B91-48A1-AE3B-C7B1E90E11B8}" presName="node" presStyleLbl="node1" presStyleIdx="9" presStyleCnt="20">
        <dgm:presLayoutVars>
          <dgm:bulletEnabled val="1"/>
        </dgm:presLayoutVars>
      </dgm:prSet>
      <dgm:spPr/>
    </dgm:pt>
    <dgm:pt modelId="{DC48E969-48F0-45FF-89D9-7E477F1B0720}" type="pres">
      <dgm:prSet presAssocID="{59954DD4-7B7F-468F-9A94-5956F35BB695}" presName="sibTrans" presStyleCnt="0"/>
      <dgm:spPr/>
    </dgm:pt>
    <dgm:pt modelId="{8518B5D7-E58D-4F42-AB59-DF1EA4430B43}" type="pres">
      <dgm:prSet presAssocID="{FB531149-F491-4A25-9538-114285A94516}" presName="node" presStyleLbl="node1" presStyleIdx="10" presStyleCnt="20">
        <dgm:presLayoutVars>
          <dgm:bulletEnabled val="1"/>
        </dgm:presLayoutVars>
      </dgm:prSet>
      <dgm:spPr/>
    </dgm:pt>
    <dgm:pt modelId="{A7A4641E-325C-4D6F-82FF-2A879FEA42D0}" type="pres">
      <dgm:prSet presAssocID="{37132D5D-1F58-46E8-8BA8-310F8E565857}" presName="sibTrans" presStyleCnt="0"/>
      <dgm:spPr/>
    </dgm:pt>
    <dgm:pt modelId="{5CC57975-F02B-40C2-8578-FBF8052506FA}" type="pres">
      <dgm:prSet presAssocID="{A8BF279F-0D7A-4BA8-B322-CE4FE3B81BAC}" presName="node" presStyleLbl="node1" presStyleIdx="11" presStyleCnt="20">
        <dgm:presLayoutVars>
          <dgm:bulletEnabled val="1"/>
        </dgm:presLayoutVars>
      </dgm:prSet>
      <dgm:spPr/>
    </dgm:pt>
    <dgm:pt modelId="{4CAF09D1-A803-4B70-8AD7-D30256A81245}" type="pres">
      <dgm:prSet presAssocID="{2125C3E9-9152-48DE-BA8D-5E311D07BDDE}" presName="sibTrans" presStyleCnt="0"/>
      <dgm:spPr/>
    </dgm:pt>
    <dgm:pt modelId="{FBAB30E1-F048-41F8-9E51-83B1CC08DEF9}" type="pres">
      <dgm:prSet presAssocID="{5A89A805-19AA-40E0-9FCE-C7266C97E92C}" presName="node" presStyleLbl="node1" presStyleIdx="12" presStyleCnt="20">
        <dgm:presLayoutVars>
          <dgm:bulletEnabled val="1"/>
        </dgm:presLayoutVars>
      </dgm:prSet>
      <dgm:spPr/>
    </dgm:pt>
    <dgm:pt modelId="{5AEED3C4-EB2B-41A1-B33D-A919EAE85193}" type="pres">
      <dgm:prSet presAssocID="{7D4C6C32-F462-4D19-A799-1A73741D95FA}" presName="sibTrans" presStyleCnt="0"/>
      <dgm:spPr/>
    </dgm:pt>
    <dgm:pt modelId="{7436C825-C3AA-4983-8469-07D1E2241FA6}" type="pres">
      <dgm:prSet presAssocID="{8D5D9E5C-D13C-4773-B577-DD093C43D8D4}" presName="node" presStyleLbl="node1" presStyleIdx="13" presStyleCnt="20">
        <dgm:presLayoutVars>
          <dgm:bulletEnabled val="1"/>
        </dgm:presLayoutVars>
      </dgm:prSet>
      <dgm:spPr/>
    </dgm:pt>
    <dgm:pt modelId="{5696B03B-82CD-4AAE-97FA-ED8B28A0263A}" type="pres">
      <dgm:prSet presAssocID="{B3035580-5A5A-4B0F-9956-96D4C33867E8}" presName="sibTrans" presStyleCnt="0"/>
      <dgm:spPr/>
    </dgm:pt>
    <dgm:pt modelId="{725A51E3-F289-4C7F-A2EE-22C18344E67D}" type="pres">
      <dgm:prSet presAssocID="{8513C906-AF5D-4E03-AB1C-BB796C5784BF}" presName="node" presStyleLbl="node1" presStyleIdx="14" presStyleCnt="20">
        <dgm:presLayoutVars>
          <dgm:bulletEnabled val="1"/>
        </dgm:presLayoutVars>
      </dgm:prSet>
      <dgm:spPr/>
    </dgm:pt>
    <dgm:pt modelId="{340E4F19-EB15-40B0-86FC-2EC4F47E0C2D}" type="pres">
      <dgm:prSet presAssocID="{5218E150-73C6-46FB-8006-92AF56AB1305}" presName="sibTrans" presStyleCnt="0"/>
      <dgm:spPr/>
    </dgm:pt>
    <dgm:pt modelId="{F44741F0-D71A-4BF5-853F-BD81FE065E12}" type="pres">
      <dgm:prSet presAssocID="{D4EE9D34-1496-4108-BF87-20A8F5FF76FC}" presName="node" presStyleLbl="node1" presStyleIdx="15" presStyleCnt="20">
        <dgm:presLayoutVars>
          <dgm:bulletEnabled val="1"/>
        </dgm:presLayoutVars>
      </dgm:prSet>
      <dgm:spPr/>
    </dgm:pt>
    <dgm:pt modelId="{46D2FA6B-0021-48FD-BDAD-706740D0E6FA}" type="pres">
      <dgm:prSet presAssocID="{64A413FC-5140-4BFB-871E-C960C07DB2B8}" presName="sibTrans" presStyleCnt="0"/>
      <dgm:spPr/>
    </dgm:pt>
    <dgm:pt modelId="{85E77A11-992A-41AB-BB3E-7D7249BA4B08}" type="pres">
      <dgm:prSet presAssocID="{A210D185-5965-499B-9DFB-4DC80F9FF46E}" presName="node" presStyleLbl="node1" presStyleIdx="16" presStyleCnt="20">
        <dgm:presLayoutVars>
          <dgm:bulletEnabled val="1"/>
        </dgm:presLayoutVars>
      </dgm:prSet>
      <dgm:spPr/>
    </dgm:pt>
    <dgm:pt modelId="{332B879F-76A9-4C8C-ACAF-69E0E8E442E1}" type="pres">
      <dgm:prSet presAssocID="{74A72328-F226-4652-85AE-938B93375ED4}" presName="sibTrans" presStyleCnt="0"/>
      <dgm:spPr/>
    </dgm:pt>
    <dgm:pt modelId="{AB98354B-8042-4079-BF3F-2C7E66F946CD}" type="pres">
      <dgm:prSet presAssocID="{4340F9D7-3AD8-4140-A3D4-C4AA4FC67F97}" presName="node" presStyleLbl="node1" presStyleIdx="17" presStyleCnt="20">
        <dgm:presLayoutVars>
          <dgm:bulletEnabled val="1"/>
        </dgm:presLayoutVars>
      </dgm:prSet>
      <dgm:spPr/>
    </dgm:pt>
    <dgm:pt modelId="{25527375-BCF8-4DD2-987C-CCD8C93A4DDF}" type="pres">
      <dgm:prSet presAssocID="{10489172-56CD-45F4-9E52-F90EAFFDF609}" presName="sibTrans" presStyleCnt="0"/>
      <dgm:spPr/>
    </dgm:pt>
    <dgm:pt modelId="{CAABD750-2F7C-4CE1-904A-7A37CD1E1D2B}" type="pres">
      <dgm:prSet presAssocID="{2BBCAB6C-A7F9-402C-BD37-5E5BC4E0E601}" presName="node" presStyleLbl="node1" presStyleIdx="18" presStyleCnt="20">
        <dgm:presLayoutVars>
          <dgm:bulletEnabled val="1"/>
        </dgm:presLayoutVars>
      </dgm:prSet>
      <dgm:spPr/>
    </dgm:pt>
    <dgm:pt modelId="{09D1F3AB-8A87-4555-A854-859969150888}" type="pres">
      <dgm:prSet presAssocID="{A3F1970D-D431-42A1-87FB-5EC9538BA7C8}" presName="sibTrans" presStyleCnt="0"/>
      <dgm:spPr/>
    </dgm:pt>
    <dgm:pt modelId="{64677324-8B2E-4CF7-AB42-6020FA08E974}" type="pres">
      <dgm:prSet presAssocID="{A8F7ED0F-781F-483B-9E1F-7C2E38E95C6E}" presName="node" presStyleLbl="node1" presStyleIdx="19" presStyleCnt="20">
        <dgm:presLayoutVars>
          <dgm:bulletEnabled val="1"/>
        </dgm:presLayoutVars>
      </dgm:prSet>
      <dgm:spPr/>
    </dgm:pt>
  </dgm:ptLst>
  <dgm:cxnLst>
    <dgm:cxn modelId="{C2B8F202-AEB5-4C38-8034-872DE5F474F2}" type="presOf" srcId="{D4EE9D34-1496-4108-BF87-20A8F5FF76FC}" destId="{F44741F0-D71A-4BF5-853F-BD81FE065E12}" srcOrd="0" destOrd="0" presId="urn:microsoft.com/office/officeart/2005/8/layout/default"/>
    <dgm:cxn modelId="{2440F510-9EF5-4A49-B912-E99A7D55E92B}" srcId="{C869EA5D-9C2D-4960-AB44-B5FE34AC4452}" destId="{5A89A805-19AA-40E0-9FCE-C7266C97E92C}" srcOrd="12" destOrd="0" parTransId="{8DF42F0E-AC75-49FB-88BD-10B277C2A158}" sibTransId="{7D4C6C32-F462-4D19-A799-1A73741D95FA}"/>
    <dgm:cxn modelId="{62ABAF14-3D3B-4360-A116-C65885C35A46}" type="presOf" srcId="{4340F9D7-3AD8-4140-A3D4-C4AA4FC67F97}" destId="{AB98354B-8042-4079-BF3F-2C7E66F946CD}" srcOrd="0" destOrd="0" presId="urn:microsoft.com/office/officeart/2005/8/layout/default"/>
    <dgm:cxn modelId="{1E91141A-9DD7-49B4-9EEA-D69B18E5F6BC}" type="presOf" srcId="{2BBCAB6C-A7F9-402C-BD37-5E5BC4E0E601}" destId="{CAABD750-2F7C-4CE1-904A-7A37CD1E1D2B}" srcOrd="0" destOrd="0" presId="urn:microsoft.com/office/officeart/2005/8/layout/default"/>
    <dgm:cxn modelId="{5261321F-B80A-40A6-8F55-D19576A8907E}" type="presOf" srcId="{5B28646E-A521-457E-B0FC-BCBC1A15BC74}" destId="{71C75396-C6D1-49C6-971B-C78ACEC1C743}" srcOrd="0" destOrd="0" presId="urn:microsoft.com/office/officeart/2005/8/layout/default"/>
    <dgm:cxn modelId="{A5791821-F354-42CC-8FA2-EFCF616CD821}" type="presOf" srcId="{A210D185-5965-499B-9DFB-4DC80F9FF46E}" destId="{85E77A11-992A-41AB-BB3E-7D7249BA4B08}" srcOrd="0" destOrd="0" presId="urn:microsoft.com/office/officeart/2005/8/layout/default"/>
    <dgm:cxn modelId="{8B81BA21-848D-4CB0-943B-AEC394091AA3}" srcId="{C869EA5D-9C2D-4960-AB44-B5FE34AC4452}" destId="{4340F9D7-3AD8-4140-A3D4-C4AA4FC67F97}" srcOrd="17" destOrd="0" parTransId="{5AAC6045-6DA0-4BB8-856E-66677072C406}" sibTransId="{10489172-56CD-45F4-9E52-F90EAFFDF609}"/>
    <dgm:cxn modelId="{BAC9D023-654E-4DBF-9D01-4104EB42DAED}" srcId="{C869EA5D-9C2D-4960-AB44-B5FE34AC4452}" destId="{8220928C-69BC-41D4-B0CB-758E08A20C81}" srcOrd="2" destOrd="0" parTransId="{EFA5981C-53E0-48A3-9CA1-E29BBD3E8CF3}" sibTransId="{F515771E-2D48-4344-92A1-B1EA3668DF7A}"/>
    <dgm:cxn modelId="{676DAA3A-40C6-440B-B6CB-209A2AD9FFF9}" srcId="{C869EA5D-9C2D-4960-AB44-B5FE34AC4452}" destId="{D88209C0-EE85-4775-B976-99D3EF61E296}" srcOrd="5" destOrd="0" parTransId="{621E203F-8ACC-4021-9ABC-EFA790DDB29E}" sibTransId="{DE8E5173-9DA0-4441-87DE-605061957B28}"/>
    <dgm:cxn modelId="{5694955F-9929-42E1-A98F-62E29CAFA08B}" srcId="{C869EA5D-9C2D-4960-AB44-B5FE34AC4452}" destId="{A210D185-5965-499B-9DFB-4DC80F9FF46E}" srcOrd="16" destOrd="0" parTransId="{0F0611BF-AF1D-4CB6-80BE-810BFB7D3179}" sibTransId="{74A72328-F226-4652-85AE-938B93375ED4}"/>
    <dgm:cxn modelId="{7833F044-E746-4BCE-BFD2-D0DD0B41A0C5}" type="presOf" srcId="{CAFAB795-296B-4ADF-9638-60761568F24F}" destId="{A60ACD4E-EABD-47CB-A358-C5F8A4139CD7}" srcOrd="0" destOrd="0" presId="urn:microsoft.com/office/officeart/2005/8/layout/default"/>
    <dgm:cxn modelId="{60BCFF65-BD02-4EAF-8360-C0A7552E6EF5}" srcId="{C869EA5D-9C2D-4960-AB44-B5FE34AC4452}" destId="{201D5869-CC4E-4226-9FB6-170D8BE64AAE}" srcOrd="1" destOrd="0" parTransId="{3B15993C-DB97-4E17-A4F5-ABF94E0D189E}" sibTransId="{A6EFC9EB-D2A0-49A3-A9E0-85B5C1AD59B9}"/>
    <dgm:cxn modelId="{13264F68-4C9E-45E5-8D11-EE96E242102D}" srcId="{C869EA5D-9C2D-4960-AB44-B5FE34AC4452}" destId="{FB531149-F491-4A25-9538-114285A94516}" srcOrd="10" destOrd="0" parTransId="{09BF54F5-CA11-404B-AAC2-BC7A1410CA08}" sibTransId="{37132D5D-1F58-46E8-8BA8-310F8E565857}"/>
    <dgm:cxn modelId="{B716AD6B-F7F6-40A3-A3E9-9B7ED82E6E59}" srcId="{C869EA5D-9C2D-4960-AB44-B5FE34AC4452}" destId="{A8BF279F-0D7A-4BA8-B322-CE4FE3B81BAC}" srcOrd="11" destOrd="0" parTransId="{6DE2E9A7-3B8A-4D58-94F2-014D6999EA0E}" sibTransId="{2125C3E9-9152-48DE-BA8D-5E311D07BDDE}"/>
    <dgm:cxn modelId="{F09EF96B-B20E-4600-9826-72E99FD1EC00}" type="presOf" srcId="{C869EA5D-9C2D-4960-AB44-B5FE34AC4452}" destId="{D3E96524-361B-4038-AAFC-9CA3873926DF}" srcOrd="0" destOrd="0" presId="urn:microsoft.com/office/officeart/2005/8/layout/default"/>
    <dgm:cxn modelId="{92DD836E-1484-4DC0-B232-DB51913DEA2F}" srcId="{C869EA5D-9C2D-4960-AB44-B5FE34AC4452}" destId="{2BBCAB6C-A7F9-402C-BD37-5E5BC4E0E601}" srcOrd="18" destOrd="0" parTransId="{C5665AAA-1B21-4ADA-BF3C-EEB5DE8B81ED}" sibTransId="{A3F1970D-D431-42A1-87FB-5EC9538BA7C8}"/>
    <dgm:cxn modelId="{ED5A7051-BE30-410F-AAC0-16355FF11DA5}" type="presOf" srcId="{5A89A805-19AA-40E0-9FCE-C7266C97E92C}" destId="{FBAB30E1-F048-41F8-9E51-83B1CC08DEF9}" srcOrd="0" destOrd="0" presId="urn:microsoft.com/office/officeart/2005/8/layout/default"/>
    <dgm:cxn modelId="{4BBC1875-A778-4175-B33C-8F7E0AED9AEC}" type="presOf" srcId="{8513C906-AF5D-4E03-AB1C-BB796C5784BF}" destId="{725A51E3-F289-4C7F-A2EE-22C18344E67D}" srcOrd="0" destOrd="0" presId="urn:microsoft.com/office/officeart/2005/8/layout/default"/>
    <dgm:cxn modelId="{B6A6647A-7E01-43BE-9390-67EEA7DF3656}" type="presOf" srcId="{0C304F12-4F7C-4C88-9E4A-AC04C42C0884}" destId="{79AB0C07-9217-4A0A-BC45-68FEAF3EB054}" srcOrd="0" destOrd="0" presId="urn:microsoft.com/office/officeart/2005/8/layout/default"/>
    <dgm:cxn modelId="{613EFF5A-0E11-4E7A-9612-3357EBB18EF7}" type="presOf" srcId="{D88209C0-EE85-4775-B976-99D3EF61E296}" destId="{56E31D57-EF68-44F2-9A85-117246AD30A7}" srcOrd="0" destOrd="0" presId="urn:microsoft.com/office/officeart/2005/8/layout/default"/>
    <dgm:cxn modelId="{76222A7E-9F45-460D-A6DB-58CE8763B316}" type="presOf" srcId="{DCC10DA2-28D7-4B1C-85E8-126801E970D3}" destId="{D646947B-06D4-452A-9DDE-4764C8003921}" srcOrd="0" destOrd="0" presId="urn:microsoft.com/office/officeart/2005/8/layout/default"/>
    <dgm:cxn modelId="{97206387-73B5-42F8-8727-23064E23EB23}" srcId="{C869EA5D-9C2D-4960-AB44-B5FE34AC4452}" destId="{DCC10DA2-28D7-4B1C-85E8-126801E970D3}" srcOrd="3" destOrd="0" parTransId="{75287E77-5625-450D-BDD4-F8F628317F3C}" sibTransId="{F304146C-721F-4E2D-9D4A-9E8A852912A6}"/>
    <dgm:cxn modelId="{CD640689-ACDF-4557-9603-3F0138E35F51}" srcId="{C869EA5D-9C2D-4960-AB44-B5FE34AC4452}" destId="{75825670-2B91-48A1-AE3B-C7B1E90E11B8}" srcOrd="9" destOrd="0" parTransId="{CFBA98D3-7AE5-4B8E-99F7-88058FBE6A37}" sibTransId="{59954DD4-7B7F-468F-9A94-5956F35BB695}"/>
    <dgm:cxn modelId="{8249FE94-9E94-460F-ADDB-AE633E15DAEA}" srcId="{C869EA5D-9C2D-4960-AB44-B5FE34AC4452}" destId="{D4EE9D34-1496-4108-BF87-20A8F5FF76FC}" srcOrd="15" destOrd="0" parTransId="{51C92C78-E565-441A-9B83-5329C2303A18}" sibTransId="{64A413FC-5140-4BFB-871E-C960C07DB2B8}"/>
    <dgm:cxn modelId="{96DDC59C-8D76-4702-8B65-A0D302B80CF9}" srcId="{C869EA5D-9C2D-4960-AB44-B5FE34AC4452}" destId="{C143743E-D749-4234-A5DA-B4A9ADEBFE25}" srcOrd="7" destOrd="0" parTransId="{29BFEA56-9587-4ECD-BF8E-05384D2E829D}" sibTransId="{4696BD97-0629-4DA7-AD3D-FE92101F8C37}"/>
    <dgm:cxn modelId="{2075C0A1-615A-471D-8010-E4B25165DA4B}" srcId="{C869EA5D-9C2D-4960-AB44-B5FE34AC4452}" destId="{5B28646E-A521-457E-B0FC-BCBC1A15BC74}" srcOrd="6" destOrd="0" parTransId="{9586B79F-E114-475F-B8D3-FFEF60E2F520}" sibTransId="{0BEFB4E0-D9B4-4971-B1E3-C72082D2FFE3}"/>
    <dgm:cxn modelId="{3104F6A1-DE7E-45ED-8097-034BCDB02EB3}" type="presOf" srcId="{75825670-2B91-48A1-AE3B-C7B1E90E11B8}" destId="{C9C9EC01-1B2F-4E43-844D-4714614827A8}" srcOrd="0" destOrd="0" presId="urn:microsoft.com/office/officeart/2005/8/layout/default"/>
    <dgm:cxn modelId="{1064E8A2-57DC-457B-8CD5-B16F3B4BA3A7}" type="presOf" srcId="{201D5869-CC4E-4226-9FB6-170D8BE64AAE}" destId="{D587995A-08AE-4263-9596-715FF051F7F2}" srcOrd="0" destOrd="0" presId="urn:microsoft.com/office/officeart/2005/8/layout/default"/>
    <dgm:cxn modelId="{0C3D75A8-80AC-4044-9407-881BF10911FC}" srcId="{C869EA5D-9C2D-4960-AB44-B5FE34AC4452}" destId="{9A970E43-2E85-4D47-8519-0D15B5287052}" srcOrd="0" destOrd="0" parTransId="{7B9661D2-46A6-4884-8828-6871897AA881}" sibTransId="{EBA21310-88A9-45D7-80A6-CEA254EED057}"/>
    <dgm:cxn modelId="{C7C1DBBB-845F-4BEE-834B-455020934B46}" srcId="{C869EA5D-9C2D-4960-AB44-B5FE34AC4452}" destId="{A8F7ED0F-781F-483B-9E1F-7C2E38E95C6E}" srcOrd="19" destOrd="0" parTransId="{BE293FF3-D519-4B23-8DA1-D8F46297C4E8}" sibTransId="{500BA502-DFF7-42FC-AF55-FB634B1D82DE}"/>
    <dgm:cxn modelId="{B9A0BAC6-564B-4EA4-8F00-00A6ADE74758}" srcId="{C869EA5D-9C2D-4960-AB44-B5FE34AC4452}" destId="{0C304F12-4F7C-4C88-9E4A-AC04C42C0884}" srcOrd="4" destOrd="0" parTransId="{4358CCD1-AFD1-4F56-8E66-B98AFCC28FA4}" sibTransId="{1285558D-7972-4EFC-B4D0-B71615A30C68}"/>
    <dgm:cxn modelId="{C7E1A7D0-4EFD-4473-BAA9-53829EEFFB19}" type="presOf" srcId="{8220928C-69BC-41D4-B0CB-758E08A20C81}" destId="{CF162E62-50DA-4403-8CD3-B47BCA7091B9}" srcOrd="0" destOrd="0" presId="urn:microsoft.com/office/officeart/2005/8/layout/default"/>
    <dgm:cxn modelId="{9E8CA2D9-BCDF-4699-9ED0-C1A278C24799}" srcId="{C869EA5D-9C2D-4960-AB44-B5FE34AC4452}" destId="{8513C906-AF5D-4E03-AB1C-BB796C5784BF}" srcOrd="14" destOrd="0" parTransId="{C635D647-1484-40A0-BE86-661741095FEE}" sibTransId="{5218E150-73C6-46FB-8006-92AF56AB1305}"/>
    <dgm:cxn modelId="{5C2AB4E1-2D59-46E2-8D97-D0B4FACD7D9B}" type="presOf" srcId="{C143743E-D749-4234-A5DA-B4A9ADEBFE25}" destId="{F7C7EB3E-A668-4132-9955-E814E85EF32E}" srcOrd="0" destOrd="0" presId="urn:microsoft.com/office/officeart/2005/8/layout/default"/>
    <dgm:cxn modelId="{1922F2E4-F51B-440B-8062-750B5B18086C}" type="presOf" srcId="{9A970E43-2E85-4D47-8519-0D15B5287052}" destId="{00DB3F9E-AE8E-426E-A66B-272E7291BB2B}" srcOrd="0" destOrd="0" presId="urn:microsoft.com/office/officeart/2005/8/layout/default"/>
    <dgm:cxn modelId="{EC13DEE8-8B81-4A5D-AA9D-B5A1654F77F2}" type="presOf" srcId="{A8F7ED0F-781F-483B-9E1F-7C2E38E95C6E}" destId="{64677324-8B2E-4CF7-AB42-6020FA08E974}" srcOrd="0" destOrd="0" presId="urn:microsoft.com/office/officeart/2005/8/layout/default"/>
    <dgm:cxn modelId="{B09EECEF-4DA7-4A9A-A4A1-35C593E860EF}" type="presOf" srcId="{A8BF279F-0D7A-4BA8-B322-CE4FE3B81BAC}" destId="{5CC57975-F02B-40C2-8578-FBF8052506FA}" srcOrd="0" destOrd="0" presId="urn:microsoft.com/office/officeart/2005/8/layout/default"/>
    <dgm:cxn modelId="{9B0D8EF0-6785-4EBB-8B6D-A398BF480A8F}" type="presOf" srcId="{FB531149-F491-4A25-9538-114285A94516}" destId="{8518B5D7-E58D-4F42-AB59-DF1EA4430B43}" srcOrd="0" destOrd="0" presId="urn:microsoft.com/office/officeart/2005/8/layout/default"/>
    <dgm:cxn modelId="{A2E516F1-2F09-459F-8963-FABEEEB25DFD}" type="presOf" srcId="{8D5D9E5C-D13C-4773-B577-DD093C43D8D4}" destId="{7436C825-C3AA-4983-8469-07D1E2241FA6}" srcOrd="0" destOrd="0" presId="urn:microsoft.com/office/officeart/2005/8/layout/default"/>
    <dgm:cxn modelId="{67E1ABF2-F187-4254-AD00-79C5CE870492}" srcId="{C869EA5D-9C2D-4960-AB44-B5FE34AC4452}" destId="{CAFAB795-296B-4ADF-9638-60761568F24F}" srcOrd="8" destOrd="0" parTransId="{C4916BDF-19C6-4DF6-ADF4-A6200017C57D}" sibTransId="{0066E472-BD22-49E8-BA59-2D9CA67FE907}"/>
    <dgm:cxn modelId="{07911BF3-7FF9-4BD7-AEA4-2D13CE3854EA}" srcId="{C869EA5D-9C2D-4960-AB44-B5FE34AC4452}" destId="{8D5D9E5C-D13C-4773-B577-DD093C43D8D4}" srcOrd="13" destOrd="0" parTransId="{B395A0B3-CB3F-4E37-B190-79CF752EE0BA}" sibTransId="{B3035580-5A5A-4B0F-9956-96D4C33867E8}"/>
    <dgm:cxn modelId="{3B1267B8-793A-482C-ADEB-432B1CB388FC}" type="presParOf" srcId="{D3E96524-361B-4038-AAFC-9CA3873926DF}" destId="{00DB3F9E-AE8E-426E-A66B-272E7291BB2B}" srcOrd="0" destOrd="0" presId="urn:microsoft.com/office/officeart/2005/8/layout/default"/>
    <dgm:cxn modelId="{F15A85A1-AA66-4445-B890-797D644BDCF5}" type="presParOf" srcId="{D3E96524-361B-4038-AAFC-9CA3873926DF}" destId="{D42E1F66-53FF-489C-A944-80511918FF57}" srcOrd="1" destOrd="0" presId="urn:microsoft.com/office/officeart/2005/8/layout/default"/>
    <dgm:cxn modelId="{88B96C8E-9230-4CB6-B9C1-C27697822902}" type="presParOf" srcId="{D3E96524-361B-4038-AAFC-9CA3873926DF}" destId="{D587995A-08AE-4263-9596-715FF051F7F2}" srcOrd="2" destOrd="0" presId="urn:microsoft.com/office/officeart/2005/8/layout/default"/>
    <dgm:cxn modelId="{899ED9C3-79F7-4EA3-B829-639864CE1B64}" type="presParOf" srcId="{D3E96524-361B-4038-AAFC-9CA3873926DF}" destId="{BEBB86C0-25F4-406E-9DC5-6536C2C2D053}" srcOrd="3" destOrd="0" presId="urn:microsoft.com/office/officeart/2005/8/layout/default"/>
    <dgm:cxn modelId="{FE280F80-F9CD-4D18-8383-10D51EB88D1D}" type="presParOf" srcId="{D3E96524-361B-4038-AAFC-9CA3873926DF}" destId="{CF162E62-50DA-4403-8CD3-B47BCA7091B9}" srcOrd="4" destOrd="0" presId="urn:microsoft.com/office/officeart/2005/8/layout/default"/>
    <dgm:cxn modelId="{3B9E0C7D-2A61-4FD3-915A-85D924ED7E9D}" type="presParOf" srcId="{D3E96524-361B-4038-AAFC-9CA3873926DF}" destId="{46B94B0A-1293-40F7-8DD4-42FE2EADB337}" srcOrd="5" destOrd="0" presId="urn:microsoft.com/office/officeart/2005/8/layout/default"/>
    <dgm:cxn modelId="{C57893BE-A9FE-4C03-A9B5-42D717845C3D}" type="presParOf" srcId="{D3E96524-361B-4038-AAFC-9CA3873926DF}" destId="{D646947B-06D4-452A-9DDE-4764C8003921}" srcOrd="6" destOrd="0" presId="urn:microsoft.com/office/officeart/2005/8/layout/default"/>
    <dgm:cxn modelId="{3BD97D08-B757-46A4-B15C-0ABB12955A80}" type="presParOf" srcId="{D3E96524-361B-4038-AAFC-9CA3873926DF}" destId="{B0838D95-1260-47D4-8395-0F35406C5A13}" srcOrd="7" destOrd="0" presId="urn:microsoft.com/office/officeart/2005/8/layout/default"/>
    <dgm:cxn modelId="{D1DD649A-9CDC-4048-A1F0-A3D0DAC01C03}" type="presParOf" srcId="{D3E96524-361B-4038-AAFC-9CA3873926DF}" destId="{79AB0C07-9217-4A0A-BC45-68FEAF3EB054}" srcOrd="8" destOrd="0" presId="urn:microsoft.com/office/officeart/2005/8/layout/default"/>
    <dgm:cxn modelId="{EDD09B8C-4B92-4BE8-A99C-2059B13E1F88}" type="presParOf" srcId="{D3E96524-361B-4038-AAFC-9CA3873926DF}" destId="{61BA153A-9794-4C42-AB12-E94A18B8B0FB}" srcOrd="9" destOrd="0" presId="urn:microsoft.com/office/officeart/2005/8/layout/default"/>
    <dgm:cxn modelId="{9602852A-E987-435A-8A4B-9D58CA3AB9FC}" type="presParOf" srcId="{D3E96524-361B-4038-AAFC-9CA3873926DF}" destId="{56E31D57-EF68-44F2-9A85-117246AD30A7}" srcOrd="10" destOrd="0" presId="urn:microsoft.com/office/officeart/2005/8/layout/default"/>
    <dgm:cxn modelId="{342544BD-C4ED-42F6-A471-9F65E5ED0C08}" type="presParOf" srcId="{D3E96524-361B-4038-AAFC-9CA3873926DF}" destId="{1705C368-39C3-485F-B1AA-E77EE0204513}" srcOrd="11" destOrd="0" presId="urn:microsoft.com/office/officeart/2005/8/layout/default"/>
    <dgm:cxn modelId="{E32DD6A0-0169-4346-A79C-FC082949229F}" type="presParOf" srcId="{D3E96524-361B-4038-AAFC-9CA3873926DF}" destId="{71C75396-C6D1-49C6-971B-C78ACEC1C743}" srcOrd="12" destOrd="0" presId="urn:microsoft.com/office/officeart/2005/8/layout/default"/>
    <dgm:cxn modelId="{B2F9D3E5-4128-448D-8E9D-D83A6E97F254}" type="presParOf" srcId="{D3E96524-361B-4038-AAFC-9CA3873926DF}" destId="{3CC9B26D-D9D0-4D96-9F2D-735F194B3472}" srcOrd="13" destOrd="0" presId="urn:microsoft.com/office/officeart/2005/8/layout/default"/>
    <dgm:cxn modelId="{AB10A500-E4C4-479E-B87E-45F4266FB56D}" type="presParOf" srcId="{D3E96524-361B-4038-AAFC-9CA3873926DF}" destId="{F7C7EB3E-A668-4132-9955-E814E85EF32E}" srcOrd="14" destOrd="0" presId="urn:microsoft.com/office/officeart/2005/8/layout/default"/>
    <dgm:cxn modelId="{E723BF88-3337-4B06-9BCF-3B3A8A3856E8}" type="presParOf" srcId="{D3E96524-361B-4038-AAFC-9CA3873926DF}" destId="{52305382-E87E-4E56-9EDE-4F1410981700}" srcOrd="15" destOrd="0" presId="urn:microsoft.com/office/officeart/2005/8/layout/default"/>
    <dgm:cxn modelId="{CC7E0301-D635-4E0F-ABB6-94CC50F6ACD4}" type="presParOf" srcId="{D3E96524-361B-4038-AAFC-9CA3873926DF}" destId="{A60ACD4E-EABD-47CB-A358-C5F8A4139CD7}" srcOrd="16" destOrd="0" presId="urn:microsoft.com/office/officeart/2005/8/layout/default"/>
    <dgm:cxn modelId="{49AE2A04-EC25-4221-B6DE-647C930B7AD4}" type="presParOf" srcId="{D3E96524-361B-4038-AAFC-9CA3873926DF}" destId="{AD3685C6-358B-4302-AB48-77002A39579A}" srcOrd="17" destOrd="0" presId="urn:microsoft.com/office/officeart/2005/8/layout/default"/>
    <dgm:cxn modelId="{27FB2DDF-7D91-4ED3-9BEC-466027833714}" type="presParOf" srcId="{D3E96524-361B-4038-AAFC-9CA3873926DF}" destId="{C9C9EC01-1B2F-4E43-844D-4714614827A8}" srcOrd="18" destOrd="0" presId="urn:microsoft.com/office/officeart/2005/8/layout/default"/>
    <dgm:cxn modelId="{43463A1A-E221-49F7-85E3-5BA9A42EFC4C}" type="presParOf" srcId="{D3E96524-361B-4038-AAFC-9CA3873926DF}" destId="{DC48E969-48F0-45FF-89D9-7E477F1B0720}" srcOrd="19" destOrd="0" presId="urn:microsoft.com/office/officeart/2005/8/layout/default"/>
    <dgm:cxn modelId="{AD5B3888-CCDA-48D6-9DA7-350C38FFE44D}" type="presParOf" srcId="{D3E96524-361B-4038-AAFC-9CA3873926DF}" destId="{8518B5D7-E58D-4F42-AB59-DF1EA4430B43}" srcOrd="20" destOrd="0" presId="urn:microsoft.com/office/officeart/2005/8/layout/default"/>
    <dgm:cxn modelId="{FEEADBE1-D263-4451-92D9-EDF19A08B15D}" type="presParOf" srcId="{D3E96524-361B-4038-AAFC-9CA3873926DF}" destId="{A7A4641E-325C-4D6F-82FF-2A879FEA42D0}" srcOrd="21" destOrd="0" presId="urn:microsoft.com/office/officeart/2005/8/layout/default"/>
    <dgm:cxn modelId="{D5F3745D-ABF2-4B59-AC91-9F5D7F69B1C9}" type="presParOf" srcId="{D3E96524-361B-4038-AAFC-9CA3873926DF}" destId="{5CC57975-F02B-40C2-8578-FBF8052506FA}" srcOrd="22" destOrd="0" presId="urn:microsoft.com/office/officeart/2005/8/layout/default"/>
    <dgm:cxn modelId="{7521DBFF-6230-4358-9E61-B553A67AAAF7}" type="presParOf" srcId="{D3E96524-361B-4038-AAFC-9CA3873926DF}" destId="{4CAF09D1-A803-4B70-8AD7-D30256A81245}" srcOrd="23" destOrd="0" presId="urn:microsoft.com/office/officeart/2005/8/layout/default"/>
    <dgm:cxn modelId="{2EC70F3F-2809-44E5-BEB1-89EBE2828F22}" type="presParOf" srcId="{D3E96524-361B-4038-AAFC-9CA3873926DF}" destId="{FBAB30E1-F048-41F8-9E51-83B1CC08DEF9}" srcOrd="24" destOrd="0" presId="urn:microsoft.com/office/officeart/2005/8/layout/default"/>
    <dgm:cxn modelId="{AA9D9380-8908-4B75-8AF5-A5AFCFE6236C}" type="presParOf" srcId="{D3E96524-361B-4038-AAFC-9CA3873926DF}" destId="{5AEED3C4-EB2B-41A1-B33D-A919EAE85193}" srcOrd="25" destOrd="0" presId="urn:microsoft.com/office/officeart/2005/8/layout/default"/>
    <dgm:cxn modelId="{4B86A709-F6AE-4EA5-9862-944D15AA6C2D}" type="presParOf" srcId="{D3E96524-361B-4038-AAFC-9CA3873926DF}" destId="{7436C825-C3AA-4983-8469-07D1E2241FA6}" srcOrd="26" destOrd="0" presId="urn:microsoft.com/office/officeart/2005/8/layout/default"/>
    <dgm:cxn modelId="{697BDF5A-F8BE-478D-B6E4-91E0ED8833B5}" type="presParOf" srcId="{D3E96524-361B-4038-AAFC-9CA3873926DF}" destId="{5696B03B-82CD-4AAE-97FA-ED8B28A0263A}" srcOrd="27" destOrd="0" presId="urn:microsoft.com/office/officeart/2005/8/layout/default"/>
    <dgm:cxn modelId="{818ADC79-FF13-47BB-97FB-1CE1781001A5}" type="presParOf" srcId="{D3E96524-361B-4038-AAFC-9CA3873926DF}" destId="{725A51E3-F289-4C7F-A2EE-22C18344E67D}" srcOrd="28" destOrd="0" presId="urn:microsoft.com/office/officeart/2005/8/layout/default"/>
    <dgm:cxn modelId="{E1D7750C-4C1D-4B07-94C9-542C2A45078D}" type="presParOf" srcId="{D3E96524-361B-4038-AAFC-9CA3873926DF}" destId="{340E4F19-EB15-40B0-86FC-2EC4F47E0C2D}" srcOrd="29" destOrd="0" presId="urn:microsoft.com/office/officeart/2005/8/layout/default"/>
    <dgm:cxn modelId="{BA2D219C-8D4C-4D96-BED1-AACCA73D0AA3}" type="presParOf" srcId="{D3E96524-361B-4038-AAFC-9CA3873926DF}" destId="{F44741F0-D71A-4BF5-853F-BD81FE065E12}" srcOrd="30" destOrd="0" presId="urn:microsoft.com/office/officeart/2005/8/layout/default"/>
    <dgm:cxn modelId="{0CCDD84E-9C4C-4B71-976C-86CD8B22A8E8}" type="presParOf" srcId="{D3E96524-361B-4038-AAFC-9CA3873926DF}" destId="{46D2FA6B-0021-48FD-BDAD-706740D0E6FA}" srcOrd="31" destOrd="0" presId="urn:microsoft.com/office/officeart/2005/8/layout/default"/>
    <dgm:cxn modelId="{995443C5-8CD6-47E3-8EBB-5CBACDCC5F7D}" type="presParOf" srcId="{D3E96524-361B-4038-AAFC-9CA3873926DF}" destId="{85E77A11-992A-41AB-BB3E-7D7249BA4B08}" srcOrd="32" destOrd="0" presId="urn:microsoft.com/office/officeart/2005/8/layout/default"/>
    <dgm:cxn modelId="{B1E8DC95-7658-4C28-A241-00841245D6C7}" type="presParOf" srcId="{D3E96524-361B-4038-AAFC-9CA3873926DF}" destId="{332B879F-76A9-4C8C-ACAF-69E0E8E442E1}" srcOrd="33" destOrd="0" presId="urn:microsoft.com/office/officeart/2005/8/layout/default"/>
    <dgm:cxn modelId="{B5B9352E-3E2E-4F8C-A253-5EAC9CA77682}" type="presParOf" srcId="{D3E96524-361B-4038-AAFC-9CA3873926DF}" destId="{AB98354B-8042-4079-BF3F-2C7E66F946CD}" srcOrd="34" destOrd="0" presId="urn:microsoft.com/office/officeart/2005/8/layout/default"/>
    <dgm:cxn modelId="{0CCF5B58-EB32-493A-8D92-5836F571D525}" type="presParOf" srcId="{D3E96524-361B-4038-AAFC-9CA3873926DF}" destId="{25527375-BCF8-4DD2-987C-CCD8C93A4DDF}" srcOrd="35" destOrd="0" presId="urn:microsoft.com/office/officeart/2005/8/layout/default"/>
    <dgm:cxn modelId="{ABF0C400-E9CB-4A66-8530-7022FFD7E125}" type="presParOf" srcId="{D3E96524-361B-4038-AAFC-9CA3873926DF}" destId="{CAABD750-2F7C-4CE1-904A-7A37CD1E1D2B}" srcOrd="36" destOrd="0" presId="urn:microsoft.com/office/officeart/2005/8/layout/default"/>
    <dgm:cxn modelId="{4C4CFA16-C270-4721-BC96-B71D5AA91707}" type="presParOf" srcId="{D3E96524-361B-4038-AAFC-9CA3873926DF}" destId="{09D1F3AB-8A87-4555-A854-859969150888}" srcOrd="37" destOrd="0" presId="urn:microsoft.com/office/officeart/2005/8/layout/default"/>
    <dgm:cxn modelId="{9C1BEC12-551F-4434-A317-47C9B49AD8E4}" type="presParOf" srcId="{D3E96524-361B-4038-AAFC-9CA3873926DF}" destId="{64677324-8B2E-4CF7-AB42-6020FA08E974}" srcOrd="3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A3B7CCB-D0D9-454F-AB8C-4C1549B7F3E2}" type="doc">
      <dgm:prSet loTypeId="urn:microsoft.com/office/officeart/2005/8/layout/vList2" loCatId="list" qsTypeId="urn:microsoft.com/office/officeart/2005/8/quickstyle/3d7" qsCatId="3D" csTypeId="urn:microsoft.com/office/officeart/2005/8/colors/accent1_1" csCatId="accent1"/>
      <dgm:spPr/>
      <dgm:t>
        <a:bodyPr/>
        <a:lstStyle/>
        <a:p>
          <a:endParaRPr lang="en-US"/>
        </a:p>
      </dgm:t>
    </dgm:pt>
    <dgm:pt modelId="{2A7B9E62-EA78-4BD2-B78D-308C380423FB}">
      <dgm:prSet custT="1"/>
      <dgm:spPr/>
      <dgm:t>
        <a:bodyPr/>
        <a:lstStyle/>
        <a:p>
          <a:pPr algn="r"/>
          <a:r>
            <a:rPr lang="en-GB" sz="900" b="0" i="0" dirty="0">
              <a:latin typeface="Montserrat" panose="00000500000000000000" pitchFamily="2" charset="0"/>
            </a:rPr>
            <a:t>( KEY ( </a:t>
          </a:r>
          <a:r>
            <a:rPr lang="en-GB" sz="900" b="0" i="0" dirty="0" err="1">
              <a:latin typeface="Montserrat" panose="00000500000000000000" pitchFamily="2" charset="0"/>
            </a:rPr>
            <a:t>big&amp;data</a:t>
          </a:r>
          <a:r>
            <a:rPr lang="en-GB" sz="900" b="0" i="0" dirty="0">
              <a:latin typeface="Montserrat" panose="00000500000000000000" pitchFamily="2" charset="0"/>
            </a:rPr>
            <a:t>  OR  blockchain  OR  </a:t>
          </a:r>
          <a:r>
            <a:rPr lang="en-GB" sz="900" b="0" i="0" dirty="0" err="1">
              <a:latin typeface="Montserrat" panose="00000500000000000000" pitchFamily="2" charset="0"/>
            </a:rPr>
            <a:t>artificial&amp;intelligence</a:t>
          </a:r>
          <a:r>
            <a:rPr lang="en-GB" sz="900" b="0" i="0" dirty="0">
              <a:latin typeface="Montserrat" panose="00000500000000000000" pitchFamily="2" charset="0"/>
            </a:rPr>
            <a:t>  OR  automation  OR  skills  OR  </a:t>
          </a:r>
          <a:r>
            <a:rPr lang="en-GB" sz="900" b="0" i="0" dirty="0" err="1">
              <a:latin typeface="Montserrat" panose="00000500000000000000" pitchFamily="2" charset="0"/>
            </a:rPr>
            <a:t>robotic&amp;process&amp;automation</a:t>
          </a:r>
          <a:r>
            <a:rPr lang="en-GB" sz="900" b="0" i="0" dirty="0">
              <a:latin typeface="Montserrat" panose="00000500000000000000" pitchFamily="2" charset="0"/>
            </a:rPr>
            <a:t>  OR  </a:t>
          </a:r>
          <a:r>
            <a:rPr lang="en-GB" sz="900" b="0" i="0" dirty="0" err="1">
              <a:latin typeface="Montserrat" panose="00000500000000000000" pitchFamily="2" charset="0"/>
            </a:rPr>
            <a:t>emerging&amp;technology</a:t>
          </a:r>
          <a:r>
            <a:rPr lang="en-GB" sz="900" b="0" i="0" dirty="0">
              <a:latin typeface="Montserrat" panose="00000500000000000000" pitchFamily="2" charset="0"/>
            </a:rPr>
            <a:t> )  AND  TITLE-ABS-KEY ( accounting  OR  accountant ) )  </a:t>
          </a:r>
          <a:endParaRPr lang="en-US" sz="900" dirty="0">
            <a:latin typeface="Montserrat" panose="00000500000000000000" pitchFamily="2" charset="0"/>
          </a:endParaRPr>
        </a:p>
      </dgm:t>
    </dgm:pt>
    <dgm:pt modelId="{C7556582-2372-4715-BF2C-12271D30AE97}" type="parTrans" cxnId="{82981EB9-0659-4B65-A572-724A85A0F2C4}">
      <dgm:prSet/>
      <dgm:spPr/>
      <dgm:t>
        <a:bodyPr/>
        <a:lstStyle/>
        <a:p>
          <a:endParaRPr lang="en-US"/>
        </a:p>
      </dgm:t>
    </dgm:pt>
    <dgm:pt modelId="{B4214080-5CD0-4904-94FE-23387EFE0304}" type="sibTrans" cxnId="{82981EB9-0659-4B65-A572-724A85A0F2C4}">
      <dgm:prSet/>
      <dgm:spPr/>
      <dgm:t>
        <a:bodyPr/>
        <a:lstStyle/>
        <a:p>
          <a:endParaRPr lang="en-US"/>
        </a:p>
      </dgm:t>
    </dgm:pt>
    <dgm:pt modelId="{646FC113-DC7A-4A3A-896A-4E91EB7364C8}" type="pres">
      <dgm:prSet presAssocID="{5A3B7CCB-D0D9-454F-AB8C-4C1549B7F3E2}" presName="linear" presStyleCnt="0">
        <dgm:presLayoutVars>
          <dgm:animLvl val="lvl"/>
          <dgm:resizeHandles val="exact"/>
        </dgm:presLayoutVars>
      </dgm:prSet>
      <dgm:spPr/>
    </dgm:pt>
    <dgm:pt modelId="{C6E33A45-798E-4F45-AE97-3BC1CF9CDED3}" type="pres">
      <dgm:prSet presAssocID="{2A7B9E62-EA78-4BD2-B78D-308C380423FB}" presName="parentText" presStyleLbl="node1" presStyleIdx="0" presStyleCnt="1">
        <dgm:presLayoutVars>
          <dgm:chMax val="0"/>
          <dgm:bulletEnabled val="1"/>
        </dgm:presLayoutVars>
      </dgm:prSet>
      <dgm:spPr/>
    </dgm:pt>
  </dgm:ptLst>
  <dgm:cxnLst>
    <dgm:cxn modelId="{864F06AB-C2FB-4504-9CDB-D6ED97E79463}" type="presOf" srcId="{2A7B9E62-EA78-4BD2-B78D-308C380423FB}" destId="{C6E33A45-798E-4F45-AE97-3BC1CF9CDED3}" srcOrd="0" destOrd="0" presId="urn:microsoft.com/office/officeart/2005/8/layout/vList2"/>
    <dgm:cxn modelId="{82981EB9-0659-4B65-A572-724A85A0F2C4}" srcId="{5A3B7CCB-D0D9-454F-AB8C-4C1549B7F3E2}" destId="{2A7B9E62-EA78-4BD2-B78D-308C380423FB}" srcOrd="0" destOrd="0" parTransId="{C7556582-2372-4715-BF2C-12271D30AE97}" sibTransId="{B4214080-5CD0-4904-94FE-23387EFE0304}"/>
    <dgm:cxn modelId="{231B55F7-E1E7-405A-9208-6BEFB7D66BE2}" type="presOf" srcId="{5A3B7CCB-D0D9-454F-AB8C-4C1549B7F3E2}" destId="{646FC113-DC7A-4A3A-896A-4E91EB7364C8}" srcOrd="0" destOrd="0" presId="urn:microsoft.com/office/officeart/2005/8/layout/vList2"/>
    <dgm:cxn modelId="{85E5AAD4-4C3F-4D19-B268-57C044AE78C6}" type="presParOf" srcId="{646FC113-DC7A-4A3A-896A-4E91EB7364C8}" destId="{C6E33A45-798E-4F45-AE97-3BC1CF9CDED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B4971-481E-4D0F-9C7D-F1EFB6E7F053}" type="doc">
      <dgm:prSet loTypeId="urn:microsoft.com/office/officeart/2005/8/layout/rings+Icon" loCatId="officeonline" qsTypeId="urn:microsoft.com/office/officeart/2005/8/quickstyle/3d4" qsCatId="3D" csTypeId="urn:microsoft.com/office/officeart/2005/8/colors/accent1_2" csCatId="accent1"/>
      <dgm:spPr/>
      <dgm:t>
        <a:bodyPr/>
        <a:lstStyle/>
        <a:p>
          <a:endParaRPr lang="en-US"/>
        </a:p>
      </dgm:t>
    </dgm:pt>
    <dgm:pt modelId="{CCFB1115-C7FD-45AB-82E5-C36FE6FD5E59}">
      <dgm:prSet/>
      <dgm:spPr/>
      <dgm:t>
        <a:bodyPr/>
        <a:lstStyle/>
        <a:p>
          <a:r>
            <a:rPr lang="en-US" b="0" i="0"/>
            <a:t>Automation of repetitive tasks</a:t>
          </a:r>
          <a:endParaRPr lang="en-US"/>
        </a:p>
      </dgm:t>
    </dgm:pt>
    <dgm:pt modelId="{2B364291-641D-4C2F-A82F-0D10C37C0ABA}" type="parTrans" cxnId="{07FDB949-648E-499B-B8F4-3DB53F083A46}">
      <dgm:prSet/>
      <dgm:spPr/>
      <dgm:t>
        <a:bodyPr/>
        <a:lstStyle/>
        <a:p>
          <a:endParaRPr lang="en-US"/>
        </a:p>
      </dgm:t>
    </dgm:pt>
    <dgm:pt modelId="{D02F4653-FD24-4CCB-AFE4-7D75740F4D30}" type="sibTrans" cxnId="{07FDB949-648E-499B-B8F4-3DB53F083A46}">
      <dgm:prSet/>
      <dgm:spPr/>
      <dgm:t>
        <a:bodyPr/>
        <a:lstStyle/>
        <a:p>
          <a:endParaRPr lang="en-US"/>
        </a:p>
      </dgm:t>
    </dgm:pt>
    <dgm:pt modelId="{78FCF8CC-E040-4032-8A00-AEBF9C795001}">
      <dgm:prSet/>
      <dgm:spPr/>
      <dgm:t>
        <a:bodyPr/>
        <a:lstStyle/>
        <a:p>
          <a:r>
            <a:rPr lang="en-US" b="0" i="0"/>
            <a:t>Time-saver</a:t>
          </a:r>
          <a:endParaRPr lang="en-US"/>
        </a:p>
      </dgm:t>
    </dgm:pt>
    <dgm:pt modelId="{21714979-32C2-47F7-8E7F-734784126781}" type="parTrans" cxnId="{718EE0DF-F351-44B9-B2F2-0802EF87B9B7}">
      <dgm:prSet/>
      <dgm:spPr/>
      <dgm:t>
        <a:bodyPr/>
        <a:lstStyle/>
        <a:p>
          <a:endParaRPr lang="en-US"/>
        </a:p>
      </dgm:t>
    </dgm:pt>
    <dgm:pt modelId="{A2854E43-6C2E-4D58-91B3-5E9F2B7CAF17}" type="sibTrans" cxnId="{718EE0DF-F351-44B9-B2F2-0802EF87B9B7}">
      <dgm:prSet/>
      <dgm:spPr/>
      <dgm:t>
        <a:bodyPr/>
        <a:lstStyle/>
        <a:p>
          <a:endParaRPr lang="en-US"/>
        </a:p>
      </dgm:t>
    </dgm:pt>
    <dgm:pt modelId="{3011EBB0-B08E-43B3-8689-FC837CBD1F64}">
      <dgm:prSet/>
      <dgm:spPr/>
      <dgm:t>
        <a:bodyPr/>
        <a:lstStyle/>
        <a:p>
          <a:r>
            <a:rPr lang="en-US" b="0" i="0"/>
            <a:t>Improved Accuracy and Efficiency</a:t>
          </a:r>
          <a:endParaRPr lang="en-US"/>
        </a:p>
      </dgm:t>
    </dgm:pt>
    <dgm:pt modelId="{F432FFC1-6FD4-49DD-8A59-E75DE3672FA7}" type="parTrans" cxnId="{72363696-BC4A-466D-961D-CED3D94BF7FF}">
      <dgm:prSet/>
      <dgm:spPr/>
      <dgm:t>
        <a:bodyPr/>
        <a:lstStyle/>
        <a:p>
          <a:endParaRPr lang="en-US"/>
        </a:p>
      </dgm:t>
    </dgm:pt>
    <dgm:pt modelId="{AB793647-5310-4F76-8661-DF1D006E75B9}" type="sibTrans" cxnId="{72363696-BC4A-466D-961D-CED3D94BF7FF}">
      <dgm:prSet/>
      <dgm:spPr/>
      <dgm:t>
        <a:bodyPr/>
        <a:lstStyle/>
        <a:p>
          <a:endParaRPr lang="en-US"/>
        </a:p>
      </dgm:t>
    </dgm:pt>
    <dgm:pt modelId="{46430975-2E4A-4AA1-B2AC-3EC9FC17F35A}">
      <dgm:prSet/>
      <dgm:spPr/>
      <dgm:t>
        <a:bodyPr/>
        <a:lstStyle/>
        <a:p>
          <a:r>
            <a:rPr lang="en-US" b="0" i="0"/>
            <a:t>Decision Support</a:t>
          </a:r>
          <a:endParaRPr lang="en-US"/>
        </a:p>
      </dgm:t>
    </dgm:pt>
    <dgm:pt modelId="{E4F67C0D-4F8B-40ED-AB49-943B9224E8B3}" type="parTrans" cxnId="{EFB4CC8C-05F2-430B-A33B-D9C97082B2A4}">
      <dgm:prSet/>
      <dgm:spPr/>
      <dgm:t>
        <a:bodyPr/>
        <a:lstStyle/>
        <a:p>
          <a:endParaRPr lang="en-US"/>
        </a:p>
      </dgm:t>
    </dgm:pt>
    <dgm:pt modelId="{AB229AA8-AB1C-43B7-A3A0-4C3508D5F9CC}" type="sibTrans" cxnId="{EFB4CC8C-05F2-430B-A33B-D9C97082B2A4}">
      <dgm:prSet/>
      <dgm:spPr/>
      <dgm:t>
        <a:bodyPr/>
        <a:lstStyle/>
        <a:p>
          <a:endParaRPr lang="en-US"/>
        </a:p>
      </dgm:t>
    </dgm:pt>
    <dgm:pt modelId="{BA1BC90F-895D-4765-8DB2-41F23214F556}">
      <dgm:prSet/>
      <dgm:spPr/>
      <dgm:t>
        <a:bodyPr/>
        <a:lstStyle/>
        <a:p>
          <a:r>
            <a:rPr lang="en-US" b="0" i="0"/>
            <a:t>Predictive analytics</a:t>
          </a:r>
          <a:endParaRPr lang="en-US"/>
        </a:p>
      </dgm:t>
    </dgm:pt>
    <dgm:pt modelId="{4B5C017A-F1DA-40C4-B764-967718D1DE77}" type="parTrans" cxnId="{13D8DE8A-3702-475E-B265-431CF9257547}">
      <dgm:prSet/>
      <dgm:spPr/>
      <dgm:t>
        <a:bodyPr/>
        <a:lstStyle/>
        <a:p>
          <a:endParaRPr lang="en-US"/>
        </a:p>
      </dgm:t>
    </dgm:pt>
    <dgm:pt modelId="{C73046CA-D827-47B0-B092-D99D7265DE72}" type="sibTrans" cxnId="{13D8DE8A-3702-475E-B265-431CF9257547}">
      <dgm:prSet/>
      <dgm:spPr/>
      <dgm:t>
        <a:bodyPr/>
        <a:lstStyle/>
        <a:p>
          <a:endParaRPr lang="en-US"/>
        </a:p>
      </dgm:t>
    </dgm:pt>
    <dgm:pt modelId="{B48E66C8-10C4-4485-AFFD-0AB1EB0FF9E1}">
      <dgm:prSet/>
      <dgm:spPr/>
      <dgm:t>
        <a:bodyPr/>
        <a:lstStyle/>
        <a:p>
          <a:r>
            <a:rPr lang="en-US" b="0" i="0" dirty="0"/>
            <a:t>Fraud detection</a:t>
          </a:r>
          <a:endParaRPr lang="en-US" dirty="0"/>
        </a:p>
      </dgm:t>
    </dgm:pt>
    <dgm:pt modelId="{5E9FA776-53A0-4B1B-A68F-7A3F66BF3829}" type="parTrans" cxnId="{E512CF6A-130E-4544-AF74-940F60E2D351}">
      <dgm:prSet/>
      <dgm:spPr/>
      <dgm:t>
        <a:bodyPr/>
        <a:lstStyle/>
        <a:p>
          <a:endParaRPr lang="en-US"/>
        </a:p>
      </dgm:t>
    </dgm:pt>
    <dgm:pt modelId="{3965FB67-6415-4200-810C-8FBB649E7871}" type="sibTrans" cxnId="{E512CF6A-130E-4544-AF74-940F60E2D351}">
      <dgm:prSet/>
      <dgm:spPr/>
      <dgm:t>
        <a:bodyPr/>
        <a:lstStyle/>
        <a:p>
          <a:endParaRPr lang="en-US"/>
        </a:p>
      </dgm:t>
    </dgm:pt>
    <dgm:pt modelId="{535AECC3-D3A7-40CF-9EA4-EC8CF5646A70}" type="pres">
      <dgm:prSet presAssocID="{CB5B4971-481E-4D0F-9C7D-F1EFB6E7F053}" presName="Name0" presStyleCnt="0">
        <dgm:presLayoutVars>
          <dgm:chMax val="7"/>
          <dgm:dir/>
          <dgm:resizeHandles val="exact"/>
        </dgm:presLayoutVars>
      </dgm:prSet>
      <dgm:spPr/>
    </dgm:pt>
    <dgm:pt modelId="{C7ADEA3B-C880-448D-BCCA-80356A674D71}" type="pres">
      <dgm:prSet presAssocID="{CB5B4971-481E-4D0F-9C7D-F1EFB6E7F053}" presName="ellipse1" presStyleLbl="vennNode1" presStyleIdx="0" presStyleCnt="6">
        <dgm:presLayoutVars>
          <dgm:bulletEnabled val="1"/>
        </dgm:presLayoutVars>
      </dgm:prSet>
      <dgm:spPr/>
    </dgm:pt>
    <dgm:pt modelId="{00549E6B-0363-431B-BB28-DE307E0DBD77}" type="pres">
      <dgm:prSet presAssocID="{CB5B4971-481E-4D0F-9C7D-F1EFB6E7F053}" presName="ellipse2" presStyleLbl="vennNode1" presStyleIdx="1" presStyleCnt="6">
        <dgm:presLayoutVars>
          <dgm:bulletEnabled val="1"/>
        </dgm:presLayoutVars>
      </dgm:prSet>
      <dgm:spPr/>
    </dgm:pt>
    <dgm:pt modelId="{54CACCCC-9FF1-4697-9AFF-75BEEA3B8FAD}" type="pres">
      <dgm:prSet presAssocID="{CB5B4971-481E-4D0F-9C7D-F1EFB6E7F053}" presName="ellipse3" presStyleLbl="vennNode1" presStyleIdx="2" presStyleCnt="6">
        <dgm:presLayoutVars>
          <dgm:bulletEnabled val="1"/>
        </dgm:presLayoutVars>
      </dgm:prSet>
      <dgm:spPr/>
    </dgm:pt>
    <dgm:pt modelId="{DF427908-6366-4EE2-BDDF-4DCBD8A35EE8}" type="pres">
      <dgm:prSet presAssocID="{CB5B4971-481E-4D0F-9C7D-F1EFB6E7F053}" presName="ellipse4" presStyleLbl="vennNode1" presStyleIdx="3" presStyleCnt="6">
        <dgm:presLayoutVars>
          <dgm:bulletEnabled val="1"/>
        </dgm:presLayoutVars>
      </dgm:prSet>
      <dgm:spPr/>
    </dgm:pt>
    <dgm:pt modelId="{F4C17793-0E0B-404A-A428-30400626E8A4}" type="pres">
      <dgm:prSet presAssocID="{CB5B4971-481E-4D0F-9C7D-F1EFB6E7F053}" presName="ellipse5" presStyleLbl="vennNode1" presStyleIdx="4" presStyleCnt="6">
        <dgm:presLayoutVars>
          <dgm:bulletEnabled val="1"/>
        </dgm:presLayoutVars>
      </dgm:prSet>
      <dgm:spPr/>
    </dgm:pt>
    <dgm:pt modelId="{61F7992B-65B7-4099-AEF1-57B7EE441C52}" type="pres">
      <dgm:prSet presAssocID="{CB5B4971-481E-4D0F-9C7D-F1EFB6E7F053}" presName="ellipse6" presStyleLbl="vennNode1" presStyleIdx="5" presStyleCnt="6">
        <dgm:presLayoutVars>
          <dgm:bulletEnabled val="1"/>
        </dgm:presLayoutVars>
      </dgm:prSet>
      <dgm:spPr/>
    </dgm:pt>
  </dgm:ptLst>
  <dgm:cxnLst>
    <dgm:cxn modelId="{8B0C1802-0A31-4145-AEBA-788A3046E47A}" type="presOf" srcId="{3011EBB0-B08E-43B3-8689-FC837CBD1F64}" destId="{54CACCCC-9FF1-4697-9AFF-75BEEA3B8FAD}" srcOrd="0" destOrd="0" presId="urn:microsoft.com/office/officeart/2005/8/layout/rings+Icon"/>
    <dgm:cxn modelId="{941C8D2E-802E-4659-BCD3-49FA5C49C3EF}" type="presOf" srcId="{CCFB1115-C7FD-45AB-82E5-C36FE6FD5E59}" destId="{C7ADEA3B-C880-448D-BCCA-80356A674D71}" srcOrd="0" destOrd="0" presId="urn:microsoft.com/office/officeart/2005/8/layout/rings+Icon"/>
    <dgm:cxn modelId="{0C99C942-BC99-48E6-B4A9-85EA6F4277A5}" type="presOf" srcId="{46430975-2E4A-4AA1-B2AC-3EC9FC17F35A}" destId="{DF427908-6366-4EE2-BDDF-4DCBD8A35EE8}" srcOrd="0" destOrd="0" presId="urn:microsoft.com/office/officeart/2005/8/layout/rings+Icon"/>
    <dgm:cxn modelId="{07FDB949-648E-499B-B8F4-3DB53F083A46}" srcId="{CB5B4971-481E-4D0F-9C7D-F1EFB6E7F053}" destId="{CCFB1115-C7FD-45AB-82E5-C36FE6FD5E59}" srcOrd="0" destOrd="0" parTransId="{2B364291-641D-4C2F-A82F-0D10C37C0ABA}" sibTransId="{D02F4653-FD24-4CCB-AFE4-7D75740F4D30}"/>
    <dgm:cxn modelId="{E512CF6A-130E-4544-AF74-940F60E2D351}" srcId="{CB5B4971-481E-4D0F-9C7D-F1EFB6E7F053}" destId="{B48E66C8-10C4-4485-AFFD-0AB1EB0FF9E1}" srcOrd="5" destOrd="0" parTransId="{5E9FA776-53A0-4B1B-A68F-7A3F66BF3829}" sibTransId="{3965FB67-6415-4200-810C-8FBB649E7871}"/>
    <dgm:cxn modelId="{79DDCF51-E0F2-483E-A3D8-896FA3E9AFE1}" type="presOf" srcId="{78FCF8CC-E040-4032-8A00-AEBF9C795001}" destId="{00549E6B-0363-431B-BB28-DE307E0DBD77}" srcOrd="0" destOrd="0" presId="urn:microsoft.com/office/officeart/2005/8/layout/rings+Icon"/>
    <dgm:cxn modelId="{6257727E-6315-425C-A3B3-F52C7DA398EC}" type="presOf" srcId="{CB5B4971-481E-4D0F-9C7D-F1EFB6E7F053}" destId="{535AECC3-D3A7-40CF-9EA4-EC8CF5646A70}" srcOrd="0" destOrd="0" presId="urn:microsoft.com/office/officeart/2005/8/layout/rings+Icon"/>
    <dgm:cxn modelId="{13D8DE8A-3702-475E-B265-431CF9257547}" srcId="{CB5B4971-481E-4D0F-9C7D-F1EFB6E7F053}" destId="{BA1BC90F-895D-4765-8DB2-41F23214F556}" srcOrd="4" destOrd="0" parTransId="{4B5C017A-F1DA-40C4-B764-967718D1DE77}" sibTransId="{C73046CA-D827-47B0-B092-D99D7265DE72}"/>
    <dgm:cxn modelId="{EFB4CC8C-05F2-430B-A33B-D9C97082B2A4}" srcId="{CB5B4971-481E-4D0F-9C7D-F1EFB6E7F053}" destId="{46430975-2E4A-4AA1-B2AC-3EC9FC17F35A}" srcOrd="3" destOrd="0" parTransId="{E4F67C0D-4F8B-40ED-AB49-943B9224E8B3}" sibTransId="{AB229AA8-AB1C-43B7-A3A0-4C3508D5F9CC}"/>
    <dgm:cxn modelId="{72363696-BC4A-466D-961D-CED3D94BF7FF}" srcId="{CB5B4971-481E-4D0F-9C7D-F1EFB6E7F053}" destId="{3011EBB0-B08E-43B3-8689-FC837CBD1F64}" srcOrd="2" destOrd="0" parTransId="{F432FFC1-6FD4-49DD-8A59-E75DE3672FA7}" sibTransId="{AB793647-5310-4F76-8661-DF1D006E75B9}"/>
    <dgm:cxn modelId="{795A009B-6A3D-4733-9651-5417FB83E748}" type="presOf" srcId="{B48E66C8-10C4-4485-AFFD-0AB1EB0FF9E1}" destId="{61F7992B-65B7-4099-AEF1-57B7EE441C52}" srcOrd="0" destOrd="0" presId="urn:microsoft.com/office/officeart/2005/8/layout/rings+Icon"/>
    <dgm:cxn modelId="{A644E5AB-499C-47F9-BB8F-0A56F0648200}" type="presOf" srcId="{BA1BC90F-895D-4765-8DB2-41F23214F556}" destId="{F4C17793-0E0B-404A-A428-30400626E8A4}" srcOrd="0" destOrd="0" presId="urn:microsoft.com/office/officeart/2005/8/layout/rings+Icon"/>
    <dgm:cxn modelId="{718EE0DF-F351-44B9-B2F2-0802EF87B9B7}" srcId="{CB5B4971-481E-4D0F-9C7D-F1EFB6E7F053}" destId="{78FCF8CC-E040-4032-8A00-AEBF9C795001}" srcOrd="1" destOrd="0" parTransId="{21714979-32C2-47F7-8E7F-734784126781}" sibTransId="{A2854E43-6C2E-4D58-91B3-5E9F2B7CAF17}"/>
    <dgm:cxn modelId="{F9065F30-F0FE-4BA4-8126-292CA1875888}" type="presParOf" srcId="{535AECC3-D3A7-40CF-9EA4-EC8CF5646A70}" destId="{C7ADEA3B-C880-448D-BCCA-80356A674D71}" srcOrd="0" destOrd="0" presId="urn:microsoft.com/office/officeart/2005/8/layout/rings+Icon"/>
    <dgm:cxn modelId="{B180EAFA-F111-46C9-A7FA-9F0B6B39249D}" type="presParOf" srcId="{535AECC3-D3A7-40CF-9EA4-EC8CF5646A70}" destId="{00549E6B-0363-431B-BB28-DE307E0DBD77}" srcOrd="1" destOrd="0" presId="urn:microsoft.com/office/officeart/2005/8/layout/rings+Icon"/>
    <dgm:cxn modelId="{FD8FB839-974B-435C-8DAF-CF19F411C7FA}" type="presParOf" srcId="{535AECC3-D3A7-40CF-9EA4-EC8CF5646A70}" destId="{54CACCCC-9FF1-4697-9AFF-75BEEA3B8FAD}" srcOrd="2" destOrd="0" presId="urn:microsoft.com/office/officeart/2005/8/layout/rings+Icon"/>
    <dgm:cxn modelId="{5DB3845F-20F8-4D7B-996C-6F169348231E}" type="presParOf" srcId="{535AECC3-D3A7-40CF-9EA4-EC8CF5646A70}" destId="{DF427908-6366-4EE2-BDDF-4DCBD8A35EE8}" srcOrd="3" destOrd="0" presId="urn:microsoft.com/office/officeart/2005/8/layout/rings+Icon"/>
    <dgm:cxn modelId="{3E530B1F-952A-4230-AE10-070D16CF42A5}" type="presParOf" srcId="{535AECC3-D3A7-40CF-9EA4-EC8CF5646A70}" destId="{F4C17793-0E0B-404A-A428-30400626E8A4}" srcOrd="4" destOrd="0" presId="urn:microsoft.com/office/officeart/2005/8/layout/rings+Icon"/>
    <dgm:cxn modelId="{7A998BD8-995A-4CF8-945B-88EC4D612506}" type="presParOf" srcId="{535AECC3-D3A7-40CF-9EA4-EC8CF5646A70}" destId="{61F7992B-65B7-4099-AEF1-57B7EE441C52}"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EC8617-3B38-4384-86F4-5B5557059A6D}"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90970C5C-3109-4BA1-8E16-35C475E6880C}">
      <dgm:prSet/>
      <dgm:spPr/>
      <dgm:t>
        <a:bodyPr/>
        <a:lstStyle/>
        <a:p>
          <a:r>
            <a:rPr lang="en-US" b="0" i="0" dirty="0"/>
            <a:t>Inputting and matching data</a:t>
          </a:r>
          <a:endParaRPr lang="en-US" dirty="0"/>
        </a:p>
      </dgm:t>
    </dgm:pt>
    <dgm:pt modelId="{E1B07222-1267-47BD-8225-DF9BB28C5E2A}" type="parTrans" cxnId="{28692E85-25E4-4CE2-9700-CB8BDF68B9CF}">
      <dgm:prSet/>
      <dgm:spPr/>
      <dgm:t>
        <a:bodyPr/>
        <a:lstStyle/>
        <a:p>
          <a:endParaRPr lang="en-US"/>
        </a:p>
      </dgm:t>
    </dgm:pt>
    <dgm:pt modelId="{7DC2BD22-7887-4A52-A3ED-2996C79EDEF4}" type="sibTrans" cxnId="{28692E85-25E4-4CE2-9700-CB8BDF68B9CF}">
      <dgm:prSet/>
      <dgm:spPr/>
      <dgm:t>
        <a:bodyPr/>
        <a:lstStyle/>
        <a:p>
          <a:endParaRPr lang="en-US"/>
        </a:p>
      </dgm:t>
    </dgm:pt>
    <dgm:pt modelId="{7A5A9E86-D4E5-4F57-B17E-CBDF3769D4BE}">
      <dgm:prSet/>
      <dgm:spPr/>
      <dgm:t>
        <a:bodyPr/>
        <a:lstStyle/>
        <a:p>
          <a:r>
            <a:rPr lang="en-US" b="0" i="0" dirty="0"/>
            <a:t>Receipt reconciliation</a:t>
          </a:r>
          <a:endParaRPr lang="en-US" dirty="0"/>
        </a:p>
      </dgm:t>
    </dgm:pt>
    <dgm:pt modelId="{8F7189CF-9A05-47C5-B291-407BAC95FF7D}" type="parTrans" cxnId="{E4755C29-78BE-4D45-912B-3F190925B8D2}">
      <dgm:prSet/>
      <dgm:spPr/>
      <dgm:t>
        <a:bodyPr/>
        <a:lstStyle/>
        <a:p>
          <a:endParaRPr lang="en-US"/>
        </a:p>
      </dgm:t>
    </dgm:pt>
    <dgm:pt modelId="{0DC23A27-DF29-48FA-B3E4-E40B1C798734}" type="sibTrans" cxnId="{E4755C29-78BE-4D45-912B-3F190925B8D2}">
      <dgm:prSet/>
      <dgm:spPr/>
      <dgm:t>
        <a:bodyPr/>
        <a:lstStyle/>
        <a:p>
          <a:endParaRPr lang="en-US"/>
        </a:p>
      </dgm:t>
    </dgm:pt>
    <dgm:pt modelId="{645FF42B-B7D0-45CF-B8BA-800F83B83ED7}">
      <dgm:prSet/>
      <dgm:spPr/>
      <dgm:t>
        <a:bodyPr/>
        <a:lstStyle/>
        <a:p>
          <a:r>
            <a:rPr lang="en-US" b="0" i="0"/>
            <a:t>Creating and sending invoices</a:t>
          </a:r>
          <a:endParaRPr lang="en-US"/>
        </a:p>
      </dgm:t>
    </dgm:pt>
    <dgm:pt modelId="{4251965E-67A1-4FAA-A0AD-7FE6A16694A2}" type="parTrans" cxnId="{CBF4168B-2C54-4275-9C31-BDD9EADF2EDF}">
      <dgm:prSet/>
      <dgm:spPr/>
      <dgm:t>
        <a:bodyPr/>
        <a:lstStyle/>
        <a:p>
          <a:endParaRPr lang="en-US"/>
        </a:p>
      </dgm:t>
    </dgm:pt>
    <dgm:pt modelId="{CD5E4941-A503-482B-B8DF-4C72ED1350A2}" type="sibTrans" cxnId="{CBF4168B-2C54-4275-9C31-BDD9EADF2EDF}">
      <dgm:prSet/>
      <dgm:spPr/>
      <dgm:t>
        <a:bodyPr/>
        <a:lstStyle/>
        <a:p>
          <a:endParaRPr lang="en-US"/>
        </a:p>
      </dgm:t>
    </dgm:pt>
    <dgm:pt modelId="{6E518C46-1CFD-4324-BD72-4A5E8332011A}">
      <dgm:prSet/>
      <dgm:spPr/>
      <dgm:t>
        <a:bodyPr/>
        <a:lstStyle/>
        <a:p>
          <a:r>
            <a:rPr lang="en-US" b="0" i="0"/>
            <a:t>Expense reports</a:t>
          </a:r>
          <a:endParaRPr lang="en-US"/>
        </a:p>
      </dgm:t>
    </dgm:pt>
    <dgm:pt modelId="{B27453CB-1858-4D8E-9342-00BC7D2D5CEE}" type="parTrans" cxnId="{AF96984D-2993-4574-8188-4C082274AA9D}">
      <dgm:prSet/>
      <dgm:spPr/>
      <dgm:t>
        <a:bodyPr/>
        <a:lstStyle/>
        <a:p>
          <a:endParaRPr lang="en-US"/>
        </a:p>
      </dgm:t>
    </dgm:pt>
    <dgm:pt modelId="{184024B6-C8C5-4B30-81AB-0FDD6BA7BC59}" type="sibTrans" cxnId="{AF96984D-2993-4574-8188-4C082274AA9D}">
      <dgm:prSet/>
      <dgm:spPr/>
      <dgm:t>
        <a:bodyPr/>
        <a:lstStyle/>
        <a:p>
          <a:endParaRPr lang="en-US"/>
        </a:p>
      </dgm:t>
    </dgm:pt>
    <dgm:pt modelId="{485AE2F0-F9D4-4F26-AFE1-E1E014241A83}">
      <dgm:prSet/>
      <dgm:spPr/>
      <dgm:t>
        <a:bodyPr/>
        <a:lstStyle/>
        <a:p>
          <a:r>
            <a:rPr lang="en-US" b="0" i="0"/>
            <a:t>Tracking price changes</a:t>
          </a:r>
          <a:endParaRPr lang="en-US"/>
        </a:p>
      </dgm:t>
    </dgm:pt>
    <dgm:pt modelId="{E70EBA1F-19E6-4D7C-AEC1-B49D6E771AA8}" type="parTrans" cxnId="{B46996CF-5B5A-4311-97D2-5302C1CB1196}">
      <dgm:prSet/>
      <dgm:spPr/>
      <dgm:t>
        <a:bodyPr/>
        <a:lstStyle/>
        <a:p>
          <a:endParaRPr lang="en-US"/>
        </a:p>
      </dgm:t>
    </dgm:pt>
    <dgm:pt modelId="{52623358-E14F-4C65-AE25-39F8B3F25FAF}" type="sibTrans" cxnId="{B46996CF-5B5A-4311-97D2-5302C1CB1196}">
      <dgm:prSet/>
      <dgm:spPr/>
      <dgm:t>
        <a:bodyPr/>
        <a:lstStyle/>
        <a:p>
          <a:endParaRPr lang="en-US"/>
        </a:p>
      </dgm:t>
    </dgm:pt>
    <dgm:pt modelId="{82E9FE1B-FC1B-4227-BE02-D4B33CE93C2C}">
      <dgm:prSet/>
      <dgm:spPr/>
      <dgm:t>
        <a:bodyPr/>
        <a:lstStyle/>
        <a:p>
          <a:r>
            <a:rPr lang="en-US" b="0" i="0"/>
            <a:t>Account reconciliation</a:t>
          </a:r>
          <a:endParaRPr lang="en-US"/>
        </a:p>
      </dgm:t>
    </dgm:pt>
    <dgm:pt modelId="{0F83C157-86CC-40FC-A643-FB2993644A03}" type="parTrans" cxnId="{08E8B034-2038-4E34-85B3-41A2C7F816FD}">
      <dgm:prSet/>
      <dgm:spPr/>
      <dgm:t>
        <a:bodyPr/>
        <a:lstStyle/>
        <a:p>
          <a:endParaRPr lang="en-US"/>
        </a:p>
      </dgm:t>
    </dgm:pt>
    <dgm:pt modelId="{622DF2AA-F428-4E9B-B037-F6BE54B42E25}" type="sibTrans" cxnId="{08E8B034-2038-4E34-85B3-41A2C7F816FD}">
      <dgm:prSet/>
      <dgm:spPr/>
      <dgm:t>
        <a:bodyPr/>
        <a:lstStyle/>
        <a:p>
          <a:endParaRPr lang="en-US"/>
        </a:p>
      </dgm:t>
    </dgm:pt>
    <dgm:pt modelId="{4991729B-6B0B-47F5-9670-871A2B19BE73}">
      <dgm:prSet/>
      <dgm:spPr/>
      <dgm:t>
        <a:bodyPr/>
        <a:lstStyle/>
        <a:p>
          <a:r>
            <a:rPr lang="en-US" b="0" i="0"/>
            <a:t>Sorting transactions</a:t>
          </a:r>
          <a:endParaRPr lang="en-US"/>
        </a:p>
      </dgm:t>
    </dgm:pt>
    <dgm:pt modelId="{B536D250-21F9-4C2E-AC20-B04F8B9DB71B}" type="parTrans" cxnId="{C0DDDFA6-7140-486F-A984-FC8278DFA7B1}">
      <dgm:prSet/>
      <dgm:spPr/>
      <dgm:t>
        <a:bodyPr/>
        <a:lstStyle/>
        <a:p>
          <a:endParaRPr lang="en-US"/>
        </a:p>
      </dgm:t>
    </dgm:pt>
    <dgm:pt modelId="{DF944C2A-8786-4970-97CD-B8E4A9086214}" type="sibTrans" cxnId="{C0DDDFA6-7140-486F-A984-FC8278DFA7B1}">
      <dgm:prSet/>
      <dgm:spPr/>
      <dgm:t>
        <a:bodyPr/>
        <a:lstStyle/>
        <a:p>
          <a:endParaRPr lang="en-US"/>
        </a:p>
      </dgm:t>
    </dgm:pt>
    <dgm:pt modelId="{FD414A0C-E17E-4A57-812B-E8682B4C4259}">
      <dgm:prSet/>
      <dgm:spPr/>
      <dgm:t>
        <a:bodyPr/>
        <a:lstStyle/>
        <a:p>
          <a:r>
            <a:rPr lang="en-US" b="0" i="0"/>
            <a:t>Data recording and reporting</a:t>
          </a:r>
          <a:endParaRPr lang="en-US"/>
        </a:p>
      </dgm:t>
    </dgm:pt>
    <dgm:pt modelId="{CDBCDA9E-9103-444A-B79C-C6FF740D708A}" type="parTrans" cxnId="{800676A6-3A45-4283-8171-D417684536C2}">
      <dgm:prSet/>
      <dgm:spPr/>
      <dgm:t>
        <a:bodyPr/>
        <a:lstStyle/>
        <a:p>
          <a:endParaRPr lang="en-US"/>
        </a:p>
      </dgm:t>
    </dgm:pt>
    <dgm:pt modelId="{15C2652C-9D45-4CA8-B149-23D6056DDF28}" type="sibTrans" cxnId="{800676A6-3A45-4283-8171-D417684536C2}">
      <dgm:prSet/>
      <dgm:spPr/>
      <dgm:t>
        <a:bodyPr/>
        <a:lstStyle/>
        <a:p>
          <a:endParaRPr lang="en-US"/>
        </a:p>
      </dgm:t>
    </dgm:pt>
    <dgm:pt modelId="{15A0D81E-44CA-4E02-836F-E0C20D4A81BB}" type="pres">
      <dgm:prSet presAssocID="{70EC8617-3B38-4384-86F4-5B5557059A6D}" presName="diagram" presStyleCnt="0">
        <dgm:presLayoutVars>
          <dgm:dir/>
          <dgm:resizeHandles val="exact"/>
        </dgm:presLayoutVars>
      </dgm:prSet>
      <dgm:spPr/>
    </dgm:pt>
    <dgm:pt modelId="{BBF7FE41-AFAB-4D9C-B845-191B2657E822}" type="pres">
      <dgm:prSet presAssocID="{90970C5C-3109-4BA1-8E16-35C475E6880C}" presName="node" presStyleLbl="node1" presStyleIdx="0" presStyleCnt="8">
        <dgm:presLayoutVars>
          <dgm:bulletEnabled val="1"/>
        </dgm:presLayoutVars>
      </dgm:prSet>
      <dgm:spPr/>
    </dgm:pt>
    <dgm:pt modelId="{A3403530-8FC1-4DA9-A2A9-42B8CDB9EE3C}" type="pres">
      <dgm:prSet presAssocID="{7DC2BD22-7887-4A52-A3ED-2996C79EDEF4}" presName="sibTrans" presStyleCnt="0"/>
      <dgm:spPr/>
    </dgm:pt>
    <dgm:pt modelId="{54410494-6831-4C59-A0B2-32915A59D01C}" type="pres">
      <dgm:prSet presAssocID="{7A5A9E86-D4E5-4F57-B17E-CBDF3769D4BE}" presName="node" presStyleLbl="node1" presStyleIdx="1" presStyleCnt="8">
        <dgm:presLayoutVars>
          <dgm:bulletEnabled val="1"/>
        </dgm:presLayoutVars>
      </dgm:prSet>
      <dgm:spPr/>
    </dgm:pt>
    <dgm:pt modelId="{8064CED0-8169-47D6-A56C-6E4A18812D96}" type="pres">
      <dgm:prSet presAssocID="{0DC23A27-DF29-48FA-B3E4-E40B1C798734}" presName="sibTrans" presStyleCnt="0"/>
      <dgm:spPr/>
    </dgm:pt>
    <dgm:pt modelId="{25076866-11B4-43B2-B6EF-1733C112097D}" type="pres">
      <dgm:prSet presAssocID="{645FF42B-B7D0-45CF-B8BA-800F83B83ED7}" presName="node" presStyleLbl="node1" presStyleIdx="2" presStyleCnt="8">
        <dgm:presLayoutVars>
          <dgm:bulletEnabled val="1"/>
        </dgm:presLayoutVars>
      </dgm:prSet>
      <dgm:spPr/>
    </dgm:pt>
    <dgm:pt modelId="{7E87D264-E218-4BEC-B0AE-EFB1F8C31658}" type="pres">
      <dgm:prSet presAssocID="{CD5E4941-A503-482B-B8DF-4C72ED1350A2}" presName="sibTrans" presStyleCnt="0"/>
      <dgm:spPr/>
    </dgm:pt>
    <dgm:pt modelId="{64DB68F6-B9E5-48D1-AA62-CD58BF3C6377}" type="pres">
      <dgm:prSet presAssocID="{6E518C46-1CFD-4324-BD72-4A5E8332011A}" presName="node" presStyleLbl="node1" presStyleIdx="3" presStyleCnt="8">
        <dgm:presLayoutVars>
          <dgm:bulletEnabled val="1"/>
        </dgm:presLayoutVars>
      </dgm:prSet>
      <dgm:spPr/>
    </dgm:pt>
    <dgm:pt modelId="{D1321094-1808-40CF-BBFE-5F8519648925}" type="pres">
      <dgm:prSet presAssocID="{184024B6-C8C5-4B30-81AB-0FDD6BA7BC59}" presName="sibTrans" presStyleCnt="0"/>
      <dgm:spPr/>
    </dgm:pt>
    <dgm:pt modelId="{A3311C98-FEB2-49EB-9251-2C480B0202C3}" type="pres">
      <dgm:prSet presAssocID="{485AE2F0-F9D4-4F26-AFE1-E1E014241A83}" presName="node" presStyleLbl="node1" presStyleIdx="4" presStyleCnt="8">
        <dgm:presLayoutVars>
          <dgm:bulletEnabled val="1"/>
        </dgm:presLayoutVars>
      </dgm:prSet>
      <dgm:spPr/>
    </dgm:pt>
    <dgm:pt modelId="{988B11BA-CD83-4ED6-BC54-51E00116BD4C}" type="pres">
      <dgm:prSet presAssocID="{52623358-E14F-4C65-AE25-39F8B3F25FAF}" presName="sibTrans" presStyleCnt="0"/>
      <dgm:spPr/>
    </dgm:pt>
    <dgm:pt modelId="{D36025B5-ADF7-4A69-A66F-A5EDFAE31A75}" type="pres">
      <dgm:prSet presAssocID="{82E9FE1B-FC1B-4227-BE02-D4B33CE93C2C}" presName="node" presStyleLbl="node1" presStyleIdx="5" presStyleCnt="8">
        <dgm:presLayoutVars>
          <dgm:bulletEnabled val="1"/>
        </dgm:presLayoutVars>
      </dgm:prSet>
      <dgm:spPr/>
    </dgm:pt>
    <dgm:pt modelId="{3F16756C-1CE2-4CBE-8209-533627E4823F}" type="pres">
      <dgm:prSet presAssocID="{622DF2AA-F428-4E9B-B037-F6BE54B42E25}" presName="sibTrans" presStyleCnt="0"/>
      <dgm:spPr/>
    </dgm:pt>
    <dgm:pt modelId="{76A7FACB-33A0-4B93-8B48-490B6DA931C7}" type="pres">
      <dgm:prSet presAssocID="{4991729B-6B0B-47F5-9670-871A2B19BE73}" presName="node" presStyleLbl="node1" presStyleIdx="6" presStyleCnt="8">
        <dgm:presLayoutVars>
          <dgm:bulletEnabled val="1"/>
        </dgm:presLayoutVars>
      </dgm:prSet>
      <dgm:spPr/>
    </dgm:pt>
    <dgm:pt modelId="{8D35BB59-BAB5-4B79-BEF8-3B3552C9D3EC}" type="pres">
      <dgm:prSet presAssocID="{DF944C2A-8786-4970-97CD-B8E4A9086214}" presName="sibTrans" presStyleCnt="0"/>
      <dgm:spPr/>
    </dgm:pt>
    <dgm:pt modelId="{8F53675C-4406-4659-927E-8466ABF6EFE5}" type="pres">
      <dgm:prSet presAssocID="{FD414A0C-E17E-4A57-812B-E8682B4C4259}" presName="node" presStyleLbl="node1" presStyleIdx="7" presStyleCnt="8">
        <dgm:presLayoutVars>
          <dgm:bulletEnabled val="1"/>
        </dgm:presLayoutVars>
      </dgm:prSet>
      <dgm:spPr/>
    </dgm:pt>
  </dgm:ptLst>
  <dgm:cxnLst>
    <dgm:cxn modelId="{86238922-BBE3-4DEC-91BB-6ECA5714CFF7}" type="presOf" srcId="{90970C5C-3109-4BA1-8E16-35C475E6880C}" destId="{BBF7FE41-AFAB-4D9C-B845-191B2657E822}" srcOrd="0" destOrd="0" presId="urn:microsoft.com/office/officeart/2005/8/layout/default"/>
    <dgm:cxn modelId="{3885A026-6034-42E0-A052-446DDB9E47CA}" type="presOf" srcId="{82E9FE1B-FC1B-4227-BE02-D4B33CE93C2C}" destId="{D36025B5-ADF7-4A69-A66F-A5EDFAE31A75}" srcOrd="0" destOrd="0" presId="urn:microsoft.com/office/officeart/2005/8/layout/default"/>
    <dgm:cxn modelId="{E4755C29-78BE-4D45-912B-3F190925B8D2}" srcId="{70EC8617-3B38-4384-86F4-5B5557059A6D}" destId="{7A5A9E86-D4E5-4F57-B17E-CBDF3769D4BE}" srcOrd="1" destOrd="0" parTransId="{8F7189CF-9A05-47C5-B291-407BAC95FF7D}" sibTransId="{0DC23A27-DF29-48FA-B3E4-E40B1C798734}"/>
    <dgm:cxn modelId="{08E8B034-2038-4E34-85B3-41A2C7F816FD}" srcId="{70EC8617-3B38-4384-86F4-5B5557059A6D}" destId="{82E9FE1B-FC1B-4227-BE02-D4B33CE93C2C}" srcOrd="5" destOrd="0" parTransId="{0F83C157-86CC-40FC-A643-FB2993644A03}" sibTransId="{622DF2AA-F428-4E9B-B037-F6BE54B42E25}"/>
    <dgm:cxn modelId="{20A28F43-D2B2-48E5-8557-62E5B1CF1D7D}" type="presOf" srcId="{FD414A0C-E17E-4A57-812B-E8682B4C4259}" destId="{8F53675C-4406-4659-927E-8466ABF6EFE5}" srcOrd="0" destOrd="0" presId="urn:microsoft.com/office/officeart/2005/8/layout/default"/>
    <dgm:cxn modelId="{6D53D163-A2D7-4A4C-B683-D3B9DBBBDCA5}" type="presOf" srcId="{4991729B-6B0B-47F5-9670-871A2B19BE73}" destId="{76A7FACB-33A0-4B93-8B48-490B6DA931C7}" srcOrd="0" destOrd="0" presId="urn:microsoft.com/office/officeart/2005/8/layout/default"/>
    <dgm:cxn modelId="{AF96984D-2993-4574-8188-4C082274AA9D}" srcId="{70EC8617-3B38-4384-86F4-5B5557059A6D}" destId="{6E518C46-1CFD-4324-BD72-4A5E8332011A}" srcOrd="3" destOrd="0" parTransId="{B27453CB-1858-4D8E-9342-00BC7D2D5CEE}" sibTransId="{184024B6-C8C5-4B30-81AB-0FDD6BA7BC59}"/>
    <dgm:cxn modelId="{5ECD2951-EAAC-4ED3-8C95-99171F068A8C}" type="presOf" srcId="{6E518C46-1CFD-4324-BD72-4A5E8332011A}" destId="{64DB68F6-B9E5-48D1-AA62-CD58BF3C6377}" srcOrd="0" destOrd="0" presId="urn:microsoft.com/office/officeart/2005/8/layout/default"/>
    <dgm:cxn modelId="{96198255-048D-4D82-81E4-BDF8DA17A3ED}" type="presOf" srcId="{70EC8617-3B38-4384-86F4-5B5557059A6D}" destId="{15A0D81E-44CA-4E02-836F-E0C20D4A81BB}" srcOrd="0" destOrd="0" presId="urn:microsoft.com/office/officeart/2005/8/layout/default"/>
    <dgm:cxn modelId="{28692E85-25E4-4CE2-9700-CB8BDF68B9CF}" srcId="{70EC8617-3B38-4384-86F4-5B5557059A6D}" destId="{90970C5C-3109-4BA1-8E16-35C475E6880C}" srcOrd="0" destOrd="0" parTransId="{E1B07222-1267-47BD-8225-DF9BB28C5E2A}" sibTransId="{7DC2BD22-7887-4A52-A3ED-2996C79EDEF4}"/>
    <dgm:cxn modelId="{CBF4168B-2C54-4275-9C31-BDD9EADF2EDF}" srcId="{70EC8617-3B38-4384-86F4-5B5557059A6D}" destId="{645FF42B-B7D0-45CF-B8BA-800F83B83ED7}" srcOrd="2" destOrd="0" parTransId="{4251965E-67A1-4FAA-A0AD-7FE6A16694A2}" sibTransId="{CD5E4941-A503-482B-B8DF-4C72ED1350A2}"/>
    <dgm:cxn modelId="{5321AFA2-948A-4DE1-A7C4-40BB4C64BF28}" type="presOf" srcId="{485AE2F0-F9D4-4F26-AFE1-E1E014241A83}" destId="{A3311C98-FEB2-49EB-9251-2C480B0202C3}" srcOrd="0" destOrd="0" presId="urn:microsoft.com/office/officeart/2005/8/layout/default"/>
    <dgm:cxn modelId="{800676A6-3A45-4283-8171-D417684536C2}" srcId="{70EC8617-3B38-4384-86F4-5B5557059A6D}" destId="{FD414A0C-E17E-4A57-812B-E8682B4C4259}" srcOrd="7" destOrd="0" parTransId="{CDBCDA9E-9103-444A-B79C-C6FF740D708A}" sibTransId="{15C2652C-9D45-4CA8-B149-23D6056DDF28}"/>
    <dgm:cxn modelId="{C0DDDFA6-7140-486F-A984-FC8278DFA7B1}" srcId="{70EC8617-3B38-4384-86F4-5B5557059A6D}" destId="{4991729B-6B0B-47F5-9670-871A2B19BE73}" srcOrd="6" destOrd="0" parTransId="{B536D250-21F9-4C2E-AC20-B04F8B9DB71B}" sibTransId="{DF944C2A-8786-4970-97CD-B8E4A9086214}"/>
    <dgm:cxn modelId="{C091B0B0-2E6B-4F4E-84F8-DE2C9F3F2526}" type="presOf" srcId="{645FF42B-B7D0-45CF-B8BA-800F83B83ED7}" destId="{25076866-11B4-43B2-B6EF-1733C112097D}" srcOrd="0" destOrd="0" presId="urn:microsoft.com/office/officeart/2005/8/layout/default"/>
    <dgm:cxn modelId="{17F91ECB-10BB-42A8-B696-85262931FB8E}" type="presOf" srcId="{7A5A9E86-D4E5-4F57-B17E-CBDF3769D4BE}" destId="{54410494-6831-4C59-A0B2-32915A59D01C}" srcOrd="0" destOrd="0" presId="urn:microsoft.com/office/officeart/2005/8/layout/default"/>
    <dgm:cxn modelId="{B46996CF-5B5A-4311-97D2-5302C1CB1196}" srcId="{70EC8617-3B38-4384-86F4-5B5557059A6D}" destId="{485AE2F0-F9D4-4F26-AFE1-E1E014241A83}" srcOrd="4" destOrd="0" parTransId="{E70EBA1F-19E6-4D7C-AEC1-B49D6E771AA8}" sibTransId="{52623358-E14F-4C65-AE25-39F8B3F25FAF}"/>
    <dgm:cxn modelId="{819C2C3C-0C07-405B-99A8-3A9137897CF2}" type="presParOf" srcId="{15A0D81E-44CA-4E02-836F-E0C20D4A81BB}" destId="{BBF7FE41-AFAB-4D9C-B845-191B2657E822}" srcOrd="0" destOrd="0" presId="urn:microsoft.com/office/officeart/2005/8/layout/default"/>
    <dgm:cxn modelId="{2643C738-DC9E-4669-B383-429E887F93A0}" type="presParOf" srcId="{15A0D81E-44CA-4E02-836F-E0C20D4A81BB}" destId="{A3403530-8FC1-4DA9-A2A9-42B8CDB9EE3C}" srcOrd="1" destOrd="0" presId="urn:microsoft.com/office/officeart/2005/8/layout/default"/>
    <dgm:cxn modelId="{86E7DEB6-C1E0-4B13-A74E-5D35E285F2BE}" type="presParOf" srcId="{15A0D81E-44CA-4E02-836F-E0C20D4A81BB}" destId="{54410494-6831-4C59-A0B2-32915A59D01C}" srcOrd="2" destOrd="0" presId="urn:microsoft.com/office/officeart/2005/8/layout/default"/>
    <dgm:cxn modelId="{5CE3B043-6F4B-4D88-8D72-C8C02646F437}" type="presParOf" srcId="{15A0D81E-44CA-4E02-836F-E0C20D4A81BB}" destId="{8064CED0-8169-47D6-A56C-6E4A18812D96}" srcOrd="3" destOrd="0" presId="urn:microsoft.com/office/officeart/2005/8/layout/default"/>
    <dgm:cxn modelId="{71CCE8FF-892C-4675-952B-693F2BA919C2}" type="presParOf" srcId="{15A0D81E-44CA-4E02-836F-E0C20D4A81BB}" destId="{25076866-11B4-43B2-B6EF-1733C112097D}" srcOrd="4" destOrd="0" presId="urn:microsoft.com/office/officeart/2005/8/layout/default"/>
    <dgm:cxn modelId="{0557B8FF-F83F-4A79-BC1B-1D0269A05200}" type="presParOf" srcId="{15A0D81E-44CA-4E02-836F-E0C20D4A81BB}" destId="{7E87D264-E218-4BEC-B0AE-EFB1F8C31658}" srcOrd="5" destOrd="0" presId="urn:microsoft.com/office/officeart/2005/8/layout/default"/>
    <dgm:cxn modelId="{B53E4AFB-D8B6-4220-94FE-8F8168CC2517}" type="presParOf" srcId="{15A0D81E-44CA-4E02-836F-E0C20D4A81BB}" destId="{64DB68F6-B9E5-48D1-AA62-CD58BF3C6377}" srcOrd="6" destOrd="0" presId="urn:microsoft.com/office/officeart/2005/8/layout/default"/>
    <dgm:cxn modelId="{2E185CB1-AC24-4F9D-BC03-E331A9495D39}" type="presParOf" srcId="{15A0D81E-44CA-4E02-836F-E0C20D4A81BB}" destId="{D1321094-1808-40CF-BBFE-5F8519648925}" srcOrd="7" destOrd="0" presId="urn:microsoft.com/office/officeart/2005/8/layout/default"/>
    <dgm:cxn modelId="{8E81D552-ABB7-4DF5-B32D-6CF7DF920B8B}" type="presParOf" srcId="{15A0D81E-44CA-4E02-836F-E0C20D4A81BB}" destId="{A3311C98-FEB2-49EB-9251-2C480B0202C3}" srcOrd="8" destOrd="0" presId="urn:microsoft.com/office/officeart/2005/8/layout/default"/>
    <dgm:cxn modelId="{A9EF97A7-1B1F-4692-BBE2-100D7118F408}" type="presParOf" srcId="{15A0D81E-44CA-4E02-836F-E0C20D4A81BB}" destId="{988B11BA-CD83-4ED6-BC54-51E00116BD4C}" srcOrd="9" destOrd="0" presId="urn:microsoft.com/office/officeart/2005/8/layout/default"/>
    <dgm:cxn modelId="{06FDE9DD-3EBB-483C-A81A-8EF97E8F9E67}" type="presParOf" srcId="{15A0D81E-44CA-4E02-836F-E0C20D4A81BB}" destId="{D36025B5-ADF7-4A69-A66F-A5EDFAE31A75}" srcOrd="10" destOrd="0" presId="urn:microsoft.com/office/officeart/2005/8/layout/default"/>
    <dgm:cxn modelId="{898C6234-6B6D-4B3B-9454-E0DBF0E5A96D}" type="presParOf" srcId="{15A0D81E-44CA-4E02-836F-E0C20D4A81BB}" destId="{3F16756C-1CE2-4CBE-8209-533627E4823F}" srcOrd="11" destOrd="0" presId="urn:microsoft.com/office/officeart/2005/8/layout/default"/>
    <dgm:cxn modelId="{BD52BB56-602A-4A86-A47E-5DF446A13B46}" type="presParOf" srcId="{15A0D81E-44CA-4E02-836F-E0C20D4A81BB}" destId="{76A7FACB-33A0-4B93-8B48-490B6DA931C7}" srcOrd="12" destOrd="0" presId="urn:microsoft.com/office/officeart/2005/8/layout/default"/>
    <dgm:cxn modelId="{75405D89-6783-4E1F-AA19-A11BBF8817E3}" type="presParOf" srcId="{15A0D81E-44CA-4E02-836F-E0C20D4A81BB}" destId="{8D35BB59-BAB5-4B79-BEF8-3B3552C9D3EC}" srcOrd="13" destOrd="0" presId="urn:microsoft.com/office/officeart/2005/8/layout/default"/>
    <dgm:cxn modelId="{4705B7AA-5F05-4298-B1F7-D58CF2786D2F}" type="presParOf" srcId="{15A0D81E-44CA-4E02-836F-E0C20D4A81BB}" destId="{8F53675C-4406-4659-927E-8466ABF6EFE5}" srcOrd="14" destOrd="0" presId="urn:microsoft.com/office/officeart/2005/8/layout/defaul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B97BE5-4D9B-45FA-8BFE-40CF07F152E7}"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4B392BA3-33CD-47C9-91BB-C90A9841AEEF}">
      <dgm:prSet custT="1"/>
      <dgm:spPr/>
      <dgm:t>
        <a:bodyPr/>
        <a:lstStyle/>
        <a:p>
          <a:r>
            <a:rPr lang="en-US" sz="700" b="0" i="0" dirty="0">
              <a:latin typeface="Montserrat" panose="00000500000000000000" pitchFamily="2" charset="0"/>
            </a:rPr>
            <a:t>Faster, more accurate data analysis</a:t>
          </a:r>
          <a:endParaRPr lang="en-US" sz="700" dirty="0">
            <a:latin typeface="Montserrat" panose="00000500000000000000" pitchFamily="2" charset="0"/>
          </a:endParaRPr>
        </a:p>
      </dgm:t>
    </dgm:pt>
    <dgm:pt modelId="{D4AE4B7B-539B-4B54-BB50-927152082293}" type="parTrans" cxnId="{037226EE-FED7-455F-AD3B-3BBDE0914F19}">
      <dgm:prSet/>
      <dgm:spPr/>
      <dgm:t>
        <a:bodyPr/>
        <a:lstStyle/>
        <a:p>
          <a:endParaRPr lang="en-US"/>
        </a:p>
      </dgm:t>
    </dgm:pt>
    <dgm:pt modelId="{ECF93599-D45E-4A3F-9ECB-2EB736F8C2B1}" type="sibTrans" cxnId="{037226EE-FED7-455F-AD3B-3BBDE0914F19}">
      <dgm:prSet/>
      <dgm:spPr/>
      <dgm:t>
        <a:bodyPr/>
        <a:lstStyle/>
        <a:p>
          <a:endParaRPr lang="en-US"/>
        </a:p>
      </dgm:t>
    </dgm:pt>
    <dgm:pt modelId="{0A91825A-F85C-4387-A655-7580077D6422}">
      <dgm:prSet custT="1"/>
      <dgm:spPr/>
      <dgm:t>
        <a:bodyPr/>
        <a:lstStyle/>
        <a:p>
          <a:r>
            <a:rPr lang="en-US" sz="700" b="0" i="0" dirty="0">
              <a:latin typeface="Montserrat" panose="00000500000000000000" pitchFamily="2" charset="0"/>
            </a:rPr>
            <a:t>More transparency and compliance</a:t>
          </a:r>
          <a:endParaRPr lang="en-US" sz="700" dirty="0">
            <a:latin typeface="Montserrat" panose="00000500000000000000" pitchFamily="2" charset="0"/>
          </a:endParaRPr>
        </a:p>
      </dgm:t>
    </dgm:pt>
    <dgm:pt modelId="{6F3AA622-15D2-4C5C-8DEA-E50140D11C5B}" type="parTrans" cxnId="{7A5754B7-BF60-4A44-A5B9-0CE0E3882F82}">
      <dgm:prSet/>
      <dgm:spPr/>
      <dgm:t>
        <a:bodyPr/>
        <a:lstStyle/>
        <a:p>
          <a:endParaRPr lang="en-US"/>
        </a:p>
      </dgm:t>
    </dgm:pt>
    <dgm:pt modelId="{572AE71A-DCD3-4517-9520-5A16ACCB99D9}" type="sibTrans" cxnId="{7A5754B7-BF60-4A44-A5B9-0CE0E3882F82}">
      <dgm:prSet/>
      <dgm:spPr/>
      <dgm:t>
        <a:bodyPr/>
        <a:lstStyle/>
        <a:p>
          <a:endParaRPr lang="en-US"/>
        </a:p>
      </dgm:t>
    </dgm:pt>
    <dgm:pt modelId="{06BE96BF-0430-47D0-A87D-FD82816AAAA7}">
      <dgm:prSet custT="1"/>
      <dgm:spPr/>
      <dgm:t>
        <a:bodyPr/>
        <a:lstStyle/>
        <a:p>
          <a:r>
            <a:rPr lang="en-US" sz="700" b="0" i="0" dirty="0">
              <a:latin typeface="Montserrat" panose="00000500000000000000" pitchFamily="2" charset="0"/>
            </a:rPr>
            <a:t>Greater efficiency</a:t>
          </a:r>
          <a:endParaRPr lang="en-US" sz="700" dirty="0">
            <a:latin typeface="Montserrat" panose="00000500000000000000" pitchFamily="2" charset="0"/>
          </a:endParaRPr>
        </a:p>
      </dgm:t>
    </dgm:pt>
    <dgm:pt modelId="{A112D52E-293A-4AFB-8015-B370E57C7749}" type="parTrans" cxnId="{00FF3E82-5C51-4561-97F8-840EAD65D7A9}">
      <dgm:prSet/>
      <dgm:spPr/>
      <dgm:t>
        <a:bodyPr/>
        <a:lstStyle/>
        <a:p>
          <a:endParaRPr lang="en-US"/>
        </a:p>
      </dgm:t>
    </dgm:pt>
    <dgm:pt modelId="{4AA5F687-CECF-4A75-8ABE-E396E587ECD1}" type="sibTrans" cxnId="{00FF3E82-5C51-4561-97F8-840EAD65D7A9}">
      <dgm:prSet/>
      <dgm:spPr/>
      <dgm:t>
        <a:bodyPr/>
        <a:lstStyle/>
        <a:p>
          <a:endParaRPr lang="en-US"/>
        </a:p>
      </dgm:t>
    </dgm:pt>
    <dgm:pt modelId="{D3E5C0B9-00B1-4C89-B385-E500F79F03E4}">
      <dgm:prSet custT="1"/>
      <dgm:spPr/>
      <dgm:t>
        <a:bodyPr/>
        <a:lstStyle/>
        <a:p>
          <a:r>
            <a:rPr lang="en-US" sz="700" b="0" i="0" dirty="0">
              <a:latin typeface="Montserrat" panose="00000500000000000000" pitchFamily="2" charset="0"/>
            </a:rPr>
            <a:t>Increased data security challenge</a:t>
          </a:r>
          <a:endParaRPr lang="en-US" sz="700" dirty="0">
            <a:latin typeface="Montserrat" panose="00000500000000000000" pitchFamily="2" charset="0"/>
          </a:endParaRPr>
        </a:p>
      </dgm:t>
    </dgm:pt>
    <dgm:pt modelId="{1B0AEF11-DBB4-4D55-A2E0-4D8751D82BAD}" type="parTrans" cxnId="{B0D631E3-636E-4EFD-860B-D4DE6E5A3189}">
      <dgm:prSet/>
      <dgm:spPr/>
      <dgm:t>
        <a:bodyPr/>
        <a:lstStyle/>
        <a:p>
          <a:endParaRPr lang="en-US"/>
        </a:p>
      </dgm:t>
    </dgm:pt>
    <dgm:pt modelId="{520D084D-4217-4436-9707-7AAD1B4EC6A2}" type="sibTrans" cxnId="{B0D631E3-636E-4EFD-860B-D4DE6E5A3189}">
      <dgm:prSet/>
      <dgm:spPr/>
      <dgm:t>
        <a:bodyPr/>
        <a:lstStyle/>
        <a:p>
          <a:endParaRPr lang="en-US"/>
        </a:p>
      </dgm:t>
    </dgm:pt>
    <dgm:pt modelId="{DB36A5ED-DE3B-4924-AF83-1C0D7C74062A}">
      <dgm:prSet custT="1"/>
      <dgm:spPr/>
      <dgm:t>
        <a:bodyPr/>
        <a:lstStyle/>
        <a:p>
          <a:r>
            <a:rPr lang="en-US" sz="700" b="0" i="0" dirty="0">
              <a:latin typeface="Montserrat" panose="00000500000000000000" pitchFamily="2" charset="0"/>
            </a:rPr>
            <a:t>Predictive analytics</a:t>
          </a:r>
          <a:endParaRPr lang="en-US" sz="700" dirty="0">
            <a:latin typeface="Montserrat" panose="00000500000000000000" pitchFamily="2" charset="0"/>
          </a:endParaRPr>
        </a:p>
      </dgm:t>
    </dgm:pt>
    <dgm:pt modelId="{48A93421-06EB-45B6-A379-8D5C60D5355E}" type="parTrans" cxnId="{80A40EFF-52B4-4BB4-B615-5CF0B09603BE}">
      <dgm:prSet/>
      <dgm:spPr/>
      <dgm:t>
        <a:bodyPr/>
        <a:lstStyle/>
        <a:p>
          <a:endParaRPr lang="en-US"/>
        </a:p>
      </dgm:t>
    </dgm:pt>
    <dgm:pt modelId="{D07EF72E-5BB8-4797-9E04-19526A323DA8}" type="sibTrans" cxnId="{80A40EFF-52B4-4BB4-B615-5CF0B09603BE}">
      <dgm:prSet/>
      <dgm:spPr/>
      <dgm:t>
        <a:bodyPr/>
        <a:lstStyle/>
        <a:p>
          <a:endParaRPr lang="en-US"/>
        </a:p>
      </dgm:t>
    </dgm:pt>
    <dgm:pt modelId="{D3A311CD-5906-4743-8970-9F12102BC555}" type="pres">
      <dgm:prSet presAssocID="{36B97BE5-4D9B-45FA-8BFE-40CF07F152E7}" presName="CompostProcess" presStyleCnt="0">
        <dgm:presLayoutVars>
          <dgm:dir/>
          <dgm:resizeHandles val="exact"/>
        </dgm:presLayoutVars>
      </dgm:prSet>
      <dgm:spPr/>
    </dgm:pt>
    <dgm:pt modelId="{63424025-C9FF-4B1C-B2CB-A63E0F7764C6}" type="pres">
      <dgm:prSet presAssocID="{36B97BE5-4D9B-45FA-8BFE-40CF07F152E7}" presName="arrow" presStyleLbl="bgShp" presStyleIdx="0" presStyleCnt="1"/>
      <dgm:spPr/>
    </dgm:pt>
    <dgm:pt modelId="{A5818C34-8D42-4717-85E6-DF7933C5D4B2}" type="pres">
      <dgm:prSet presAssocID="{36B97BE5-4D9B-45FA-8BFE-40CF07F152E7}" presName="linearProcess" presStyleCnt="0"/>
      <dgm:spPr/>
    </dgm:pt>
    <dgm:pt modelId="{403B52C3-0DCA-48FF-9BF4-451352F5D267}" type="pres">
      <dgm:prSet presAssocID="{4B392BA3-33CD-47C9-91BB-C90A9841AEEF}" presName="textNode" presStyleLbl="node1" presStyleIdx="0" presStyleCnt="5" custScaleX="145331">
        <dgm:presLayoutVars>
          <dgm:bulletEnabled val="1"/>
        </dgm:presLayoutVars>
      </dgm:prSet>
      <dgm:spPr/>
    </dgm:pt>
    <dgm:pt modelId="{B1207410-F33C-469F-86FB-4648FBA3CCE1}" type="pres">
      <dgm:prSet presAssocID="{ECF93599-D45E-4A3F-9ECB-2EB736F8C2B1}" presName="sibTrans" presStyleCnt="0"/>
      <dgm:spPr/>
    </dgm:pt>
    <dgm:pt modelId="{840C1713-C459-4894-BF5E-2FBD814A8BC2}" type="pres">
      <dgm:prSet presAssocID="{0A91825A-F85C-4387-A655-7580077D6422}" presName="textNode" presStyleLbl="node1" presStyleIdx="1" presStyleCnt="5" custScaleX="207395">
        <dgm:presLayoutVars>
          <dgm:bulletEnabled val="1"/>
        </dgm:presLayoutVars>
      </dgm:prSet>
      <dgm:spPr/>
    </dgm:pt>
    <dgm:pt modelId="{988F6E3F-1178-4C33-B146-8B2ACB3421FD}" type="pres">
      <dgm:prSet presAssocID="{572AE71A-DCD3-4517-9520-5A16ACCB99D9}" presName="sibTrans" presStyleCnt="0"/>
      <dgm:spPr/>
    </dgm:pt>
    <dgm:pt modelId="{6DF64207-CC2B-410C-B6DD-DB496DF5448F}" type="pres">
      <dgm:prSet presAssocID="{06BE96BF-0430-47D0-A87D-FD82816AAAA7}" presName="textNode" presStyleLbl="node1" presStyleIdx="2" presStyleCnt="5" custScaleX="179352">
        <dgm:presLayoutVars>
          <dgm:bulletEnabled val="1"/>
        </dgm:presLayoutVars>
      </dgm:prSet>
      <dgm:spPr/>
    </dgm:pt>
    <dgm:pt modelId="{3985E838-CA13-4C4C-A5DB-7F1E62EAC9C4}" type="pres">
      <dgm:prSet presAssocID="{4AA5F687-CECF-4A75-8ABE-E396E587ECD1}" presName="sibTrans" presStyleCnt="0"/>
      <dgm:spPr/>
    </dgm:pt>
    <dgm:pt modelId="{235B2FE2-FF2C-485A-867F-FEF54DD2ADEF}" type="pres">
      <dgm:prSet presAssocID="{D3E5C0B9-00B1-4C89-B385-E500F79F03E4}" presName="textNode" presStyleLbl="node1" presStyleIdx="3" presStyleCnt="5" custScaleX="178364">
        <dgm:presLayoutVars>
          <dgm:bulletEnabled val="1"/>
        </dgm:presLayoutVars>
      </dgm:prSet>
      <dgm:spPr/>
    </dgm:pt>
    <dgm:pt modelId="{818558FF-E291-4030-B75F-6842726AE849}" type="pres">
      <dgm:prSet presAssocID="{520D084D-4217-4436-9707-7AAD1B4EC6A2}" presName="sibTrans" presStyleCnt="0"/>
      <dgm:spPr/>
    </dgm:pt>
    <dgm:pt modelId="{9B9C2CAB-7073-4DA7-83C6-3847EFB7472C}" type="pres">
      <dgm:prSet presAssocID="{DB36A5ED-DE3B-4924-AF83-1C0D7C74062A}" presName="textNode" presStyleLbl="node1" presStyleIdx="4" presStyleCnt="5" custScaleX="190112">
        <dgm:presLayoutVars>
          <dgm:bulletEnabled val="1"/>
        </dgm:presLayoutVars>
      </dgm:prSet>
      <dgm:spPr/>
    </dgm:pt>
  </dgm:ptLst>
  <dgm:cxnLst>
    <dgm:cxn modelId="{6B0DE10C-58CF-4E6F-AA56-246408FF2FE7}" type="presOf" srcId="{D3E5C0B9-00B1-4C89-B385-E500F79F03E4}" destId="{235B2FE2-FF2C-485A-867F-FEF54DD2ADEF}" srcOrd="0" destOrd="0" presId="urn:microsoft.com/office/officeart/2005/8/layout/hProcess9"/>
    <dgm:cxn modelId="{8AF82D67-7165-48FF-BBD7-47171D8EA477}" type="presOf" srcId="{0A91825A-F85C-4387-A655-7580077D6422}" destId="{840C1713-C459-4894-BF5E-2FBD814A8BC2}" srcOrd="0" destOrd="0" presId="urn:microsoft.com/office/officeart/2005/8/layout/hProcess9"/>
    <dgm:cxn modelId="{00FF3E82-5C51-4561-97F8-840EAD65D7A9}" srcId="{36B97BE5-4D9B-45FA-8BFE-40CF07F152E7}" destId="{06BE96BF-0430-47D0-A87D-FD82816AAAA7}" srcOrd="2" destOrd="0" parTransId="{A112D52E-293A-4AFB-8015-B370E57C7749}" sibTransId="{4AA5F687-CECF-4A75-8ABE-E396E587ECD1}"/>
    <dgm:cxn modelId="{091DB782-FC2F-4145-8677-625D08286F1B}" type="presOf" srcId="{4B392BA3-33CD-47C9-91BB-C90A9841AEEF}" destId="{403B52C3-0DCA-48FF-9BF4-451352F5D267}" srcOrd="0" destOrd="0" presId="urn:microsoft.com/office/officeart/2005/8/layout/hProcess9"/>
    <dgm:cxn modelId="{EF2905A3-2760-4E81-93A7-DAE23316B739}" type="presOf" srcId="{06BE96BF-0430-47D0-A87D-FD82816AAAA7}" destId="{6DF64207-CC2B-410C-B6DD-DB496DF5448F}" srcOrd="0" destOrd="0" presId="urn:microsoft.com/office/officeart/2005/8/layout/hProcess9"/>
    <dgm:cxn modelId="{7A5754B7-BF60-4A44-A5B9-0CE0E3882F82}" srcId="{36B97BE5-4D9B-45FA-8BFE-40CF07F152E7}" destId="{0A91825A-F85C-4387-A655-7580077D6422}" srcOrd="1" destOrd="0" parTransId="{6F3AA622-15D2-4C5C-8DEA-E50140D11C5B}" sibTransId="{572AE71A-DCD3-4517-9520-5A16ACCB99D9}"/>
    <dgm:cxn modelId="{08C349DC-B894-4D0F-AE73-1003F29A2D5D}" type="presOf" srcId="{36B97BE5-4D9B-45FA-8BFE-40CF07F152E7}" destId="{D3A311CD-5906-4743-8970-9F12102BC555}" srcOrd="0" destOrd="0" presId="urn:microsoft.com/office/officeart/2005/8/layout/hProcess9"/>
    <dgm:cxn modelId="{B0D631E3-636E-4EFD-860B-D4DE6E5A3189}" srcId="{36B97BE5-4D9B-45FA-8BFE-40CF07F152E7}" destId="{D3E5C0B9-00B1-4C89-B385-E500F79F03E4}" srcOrd="3" destOrd="0" parTransId="{1B0AEF11-DBB4-4D55-A2E0-4D8751D82BAD}" sibTransId="{520D084D-4217-4436-9707-7AAD1B4EC6A2}"/>
    <dgm:cxn modelId="{07CD0CE7-1295-4B49-AAE9-62D8B32E2770}" type="presOf" srcId="{DB36A5ED-DE3B-4924-AF83-1C0D7C74062A}" destId="{9B9C2CAB-7073-4DA7-83C6-3847EFB7472C}" srcOrd="0" destOrd="0" presId="urn:microsoft.com/office/officeart/2005/8/layout/hProcess9"/>
    <dgm:cxn modelId="{037226EE-FED7-455F-AD3B-3BBDE0914F19}" srcId="{36B97BE5-4D9B-45FA-8BFE-40CF07F152E7}" destId="{4B392BA3-33CD-47C9-91BB-C90A9841AEEF}" srcOrd="0" destOrd="0" parTransId="{D4AE4B7B-539B-4B54-BB50-927152082293}" sibTransId="{ECF93599-D45E-4A3F-9ECB-2EB736F8C2B1}"/>
    <dgm:cxn modelId="{80A40EFF-52B4-4BB4-B615-5CF0B09603BE}" srcId="{36B97BE5-4D9B-45FA-8BFE-40CF07F152E7}" destId="{DB36A5ED-DE3B-4924-AF83-1C0D7C74062A}" srcOrd="4" destOrd="0" parTransId="{48A93421-06EB-45B6-A379-8D5C60D5355E}" sibTransId="{D07EF72E-5BB8-4797-9E04-19526A323DA8}"/>
    <dgm:cxn modelId="{242285B5-B3A9-411F-BDF0-FC3FB53D2E0B}" type="presParOf" srcId="{D3A311CD-5906-4743-8970-9F12102BC555}" destId="{63424025-C9FF-4B1C-B2CB-A63E0F7764C6}" srcOrd="0" destOrd="0" presId="urn:microsoft.com/office/officeart/2005/8/layout/hProcess9"/>
    <dgm:cxn modelId="{85B7AACD-B0F8-4B58-9F1F-FEF9545ADCF2}" type="presParOf" srcId="{D3A311CD-5906-4743-8970-9F12102BC555}" destId="{A5818C34-8D42-4717-85E6-DF7933C5D4B2}" srcOrd="1" destOrd="0" presId="urn:microsoft.com/office/officeart/2005/8/layout/hProcess9"/>
    <dgm:cxn modelId="{AEE390CE-9D2A-4911-A6F5-804A5739A751}" type="presParOf" srcId="{A5818C34-8D42-4717-85E6-DF7933C5D4B2}" destId="{403B52C3-0DCA-48FF-9BF4-451352F5D267}" srcOrd="0" destOrd="0" presId="urn:microsoft.com/office/officeart/2005/8/layout/hProcess9"/>
    <dgm:cxn modelId="{53BC0780-80EF-438B-8778-8A017B4270C8}" type="presParOf" srcId="{A5818C34-8D42-4717-85E6-DF7933C5D4B2}" destId="{B1207410-F33C-469F-86FB-4648FBA3CCE1}" srcOrd="1" destOrd="0" presId="urn:microsoft.com/office/officeart/2005/8/layout/hProcess9"/>
    <dgm:cxn modelId="{4A9F0310-85BC-49F9-B9FC-1A8E8DC1FC36}" type="presParOf" srcId="{A5818C34-8D42-4717-85E6-DF7933C5D4B2}" destId="{840C1713-C459-4894-BF5E-2FBD814A8BC2}" srcOrd="2" destOrd="0" presId="urn:microsoft.com/office/officeart/2005/8/layout/hProcess9"/>
    <dgm:cxn modelId="{2ED3B9FC-0C17-488F-9591-623C1960815E}" type="presParOf" srcId="{A5818C34-8D42-4717-85E6-DF7933C5D4B2}" destId="{988F6E3F-1178-4C33-B146-8B2ACB3421FD}" srcOrd="3" destOrd="0" presId="urn:microsoft.com/office/officeart/2005/8/layout/hProcess9"/>
    <dgm:cxn modelId="{5FD9AFC4-FE00-458D-B2E0-48BFBE0ECBD3}" type="presParOf" srcId="{A5818C34-8D42-4717-85E6-DF7933C5D4B2}" destId="{6DF64207-CC2B-410C-B6DD-DB496DF5448F}" srcOrd="4" destOrd="0" presId="urn:microsoft.com/office/officeart/2005/8/layout/hProcess9"/>
    <dgm:cxn modelId="{BB6C27B4-B519-45DC-83F3-D7078807E849}" type="presParOf" srcId="{A5818C34-8D42-4717-85E6-DF7933C5D4B2}" destId="{3985E838-CA13-4C4C-A5DB-7F1E62EAC9C4}" srcOrd="5" destOrd="0" presId="urn:microsoft.com/office/officeart/2005/8/layout/hProcess9"/>
    <dgm:cxn modelId="{271E90BF-6012-4F71-BD0D-B1254E325D98}" type="presParOf" srcId="{A5818C34-8D42-4717-85E6-DF7933C5D4B2}" destId="{235B2FE2-FF2C-485A-867F-FEF54DD2ADEF}" srcOrd="6" destOrd="0" presId="urn:microsoft.com/office/officeart/2005/8/layout/hProcess9"/>
    <dgm:cxn modelId="{66582006-0596-4F86-B703-972B41FA3916}" type="presParOf" srcId="{A5818C34-8D42-4717-85E6-DF7933C5D4B2}" destId="{818558FF-E291-4030-B75F-6842726AE849}" srcOrd="7" destOrd="0" presId="urn:microsoft.com/office/officeart/2005/8/layout/hProcess9"/>
    <dgm:cxn modelId="{6917E110-AA47-4F8B-B196-67153B6B10D2}" type="presParOf" srcId="{A5818C34-8D42-4717-85E6-DF7933C5D4B2}" destId="{9B9C2CAB-7073-4DA7-83C6-3847EFB7472C}" srcOrd="8"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1199B9-7C1E-41B4-BAC7-C7807F402310}"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BC93F35E-B4EA-438B-B8B6-4D351733A7FD}">
      <dgm:prSet custT="1"/>
      <dgm:spPr/>
      <dgm:t>
        <a:bodyPr/>
        <a:lstStyle/>
        <a:p>
          <a:r>
            <a:rPr lang="en-US" sz="1100" b="0" i="0" dirty="0">
              <a:latin typeface="Montserrat" panose="00000500000000000000" pitchFamily="2" charset="0"/>
            </a:rPr>
            <a:t>Can impact modern methods for valuation of intangible assets</a:t>
          </a:r>
          <a:endParaRPr lang="en-US" sz="1100" dirty="0">
            <a:latin typeface="Montserrat" panose="00000500000000000000" pitchFamily="2" charset="0"/>
          </a:endParaRPr>
        </a:p>
      </dgm:t>
    </dgm:pt>
    <dgm:pt modelId="{415C96C7-D062-42B1-95AE-218D9F88298A}" type="parTrans" cxnId="{06360263-E414-49DC-86CE-62468C0F2947}">
      <dgm:prSet/>
      <dgm:spPr/>
      <dgm:t>
        <a:bodyPr/>
        <a:lstStyle/>
        <a:p>
          <a:endParaRPr lang="en-US"/>
        </a:p>
      </dgm:t>
    </dgm:pt>
    <dgm:pt modelId="{7AC24D8C-A477-4DFD-A283-AB66BC438B1C}" type="sibTrans" cxnId="{06360263-E414-49DC-86CE-62468C0F2947}">
      <dgm:prSet/>
      <dgm:spPr/>
      <dgm:t>
        <a:bodyPr/>
        <a:lstStyle/>
        <a:p>
          <a:endParaRPr lang="en-US"/>
        </a:p>
      </dgm:t>
    </dgm:pt>
    <dgm:pt modelId="{16B5813B-C21E-4213-9EBA-510263363FDB}">
      <dgm:prSet custT="1"/>
      <dgm:spPr/>
      <dgm:t>
        <a:bodyPr/>
        <a:lstStyle/>
        <a:p>
          <a:r>
            <a:rPr lang="en-US" sz="1100" b="0" i="0" dirty="0">
              <a:latin typeface="Montserrat" panose="00000500000000000000" pitchFamily="2" charset="0"/>
            </a:rPr>
            <a:t>Corporate reporting can change its approach and accelerate the shift to real-time reporting by emphasizing perspective elements of information content</a:t>
          </a:r>
          <a:endParaRPr lang="en-US" sz="1100" dirty="0">
            <a:latin typeface="Montserrat" panose="00000500000000000000" pitchFamily="2" charset="0"/>
          </a:endParaRPr>
        </a:p>
      </dgm:t>
    </dgm:pt>
    <dgm:pt modelId="{0006EE92-B88A-4634-ACD0-0A4A2CACEA82}" type="parTrans" cxnId="{42531767-4C53-46F7-8BC4-3019F8D52CF8}">
      <dgm:prSet/>
      <dgm:spPr/>
      <dgm:t>
        <a:bodyPr/>
        <a:lstStyle/>
        <a:p>
          <a:endParaRPr lang="en-US"/>
        </a:p>
      </dgm:t>
    </dgm:pt>
    <dgm:pt modelId="{67C92B1C-00F8-45F2-A48D-9D27B7FFCD98}" type="sibTrans" cxnId="{42531767-4C53-46F7-8BC4-3019F8D52CF8}">
      <dgm:prSet/>
      <dgm:spPr/>
      <dgm:t>
        <a:bodyPr/>
        <a:lstStyle/>
        <a:p>
          <a:endParaRPr lang="en-US"/>
        </a:p>
      </dgm:t>
    </dgm:pt>
    <dgm:pt modelId="{B3035EAE-B58A-479B-AF36-23D9D45F10F2}">
      <dgm:prSet custT="1"/>
      <dgm:spPr/>
      <dgm:t>
        <a:bodyPr/>
        <a:lstStyle/>
        <a:p>
          <a:r>
            <a:rPr lang="en-US" sz="1100" b="0" i="0" dirty="0">
              <a:latin typeface="Montserrat" panose="00000500000000000000" pitchFamily="2" charset="0"/>
            </a:rPr>
            <a:t>Expansion and improvements in performance metrics used within the management control system</a:t>
          </a:r>
          <a:endParaRPr lang="en-US" sz="1100" dirty="0">
            <a:latin typeface="Montserrat" panose="00000500000000000000" pitchFamily="2" charset="0"/>
          </a:endParaRPr>
        </a:p>
      </dgm:t>
    </dgm:pt>
    <dgm:pt modelId="{00F33D6B-EFDA-4368-A4B4-DF9257D1AA4B}" type="parTrans" cxnId="{B6842BBB-E78E-4F7C-ABE3-E4B95DAEF682}">
      <dgm:prSet/>
      <dgm:spPr/>
      <dgm:t>
        <a:bodyPr/>
        <a:lstStyle/>
        <a:p>
          <a:endParaRPr lang="en-US"/>
        </a:p>
      </dgm:t>
    </dgm:pt>
    <dgm:pt modelId="{0285C6C7-C243-401F-846F-892805426583}" type="sibTrans" cxnId="{B6842BBB-E78E-4F7C-ABE3-E4B95DAEF682}">
      <dgm:prSet/>
      <dgm:spPr/>
      <dgm:t>
        <a:bodyPr/>
        <a:lstStyle/>
        <a:p>
          <a:endParaRPr lang="en-US"/>
        </a:p>
      </dgm:t>
    </dgm:pt>
    <dgm:pt modelId="{878FDBF3-3A98-47A5-8AAF-0D68AF029E98}">
      <dgm:prSet custT="1"/>
      <dgm:spPr/>
      <dgm:t>
        <a:bodyPr/>
        <a:lstStyle/>
        <a:p>
          <a:r>
            <a:rPr lang="en-US" sz="1100" b="0" i="0" dirty="0">
              <a:latin typeface="Montserrat" panose="00000500000000000000" pitchFamily="2" charset="0"/>
            </a:rPr>
            <a:t>Financial statements could incorporate more decision-useful information for investors, based on exogenous data from sources such as social media and sales data</a:t>
          </a:r>
          <a:endParaRPr lang="en-US" sz="1100" dirty="0">
            <a:latin typeface="Montserrat" panose="00000500000000000000" pitchFamily="2" charset="0"/>
          </a:endParaRPr>
        </a:p>
      </dgm:t>
    </dgm:pt>
    <dgm:pt modelId="{D79E84F9-AC09-41FF-AC04-04131B7EA290}" type="parTrans" cxnId="{29248EBF-C987-4889-8883-4BC69A3B4528}">
      <dgm:prSet/>
      <dgm:spPr/>
      <dgm:t>
        <a:bodyPr/>
        <a:lstStyle/>
        <a:p>
          <a:endParaRPr lang="en-US"/>
        </a:p>
      </dgm:t>
    </dgm:pt>
    <dgm:pt modelId="{16B5B722-23AB-4400-AA65-8991D6F6A453}" type="sibTrans" cxnId="{29248EBF-C987-4889-8883-4BC69A3B4528}">
      <dgm:prSet/>
      <dgm:spPr/>
      <dgm:t>
        <a:bodyPr/>
        <a:lstStyle/>
        <a:p>
          <a:endParaRPr lang="en-US"/>
        </a:p>
      </dgm:t>
    </dgm:pt>
    <dgm:pt modelId="{040CAD61-401F-47C7-A462-990F8AB7A761}" type="pres">
      <dgm:prSet presAssocID="{451199B9-7C1E-41B4-BAC7-C7807F402310}" presName="linear" presStyleCnt="0">
        <dgm:presLayoutVars>
          <dgm:animLvl val="lvl"/>
          <dgm:resizeHandles val="exact"/>
        </dgm:presLayoutVars>
      </dgm:prSet>
      <dgm:spPr/>
    </dgm:pt>
    <dgm:pt modelId="{736730DF-ABA0-42D3-BAB3-8912CF8CB934}" type="pres">
      <dgm:prSet presAssocID="{BC93F35E-B4EA-438B-B8B6-4D351733A7FD}" presName="parentText" presStyleLbl="node1" presStyleIdx="0" presStyleCnt="4">
        <dgm:presLayoutVars>
          <dgm:chMax val="0"/>
          <dgm:bulletEnabled val="1"/>
        </dgm:presLayoutVars>
      </dgm:prSet>
      <dgm:spPr/>
    </dgm:pt>
    <dgm:pt modelId="{53593B58-EC7A-47E0-BCAB-31FC05D68817}" type="pres">
      <dgm:prSet presAssocID="{7AC24D8C-A477-4DFD-A283-AB66BC438B1C}" presName="spacer" presStyleCnt="0"/>
      <dgm:spPr/>
    </dgm:pt>
    <dgm:pt modelId="{CE4E739E-931F-4C85-B444-A02E9F1AD371}" type="pres">
      <dgm:prSet presAssocID="{16B5813B-C21E-4213-9EBA-510263363FDB}" presName="parentText" presStyleLbl="node1" presStyleIdx="1" presStyleCnt="4">
        <dgm:presLayoutVars>
          <dgm:chMax val="0"/>
          <dgm:bulletEnabled val="1"/>
        </dgm:presLayoutVars>
      </dgm:prSet>
      <dgm:spPr/>
    </dgm:pt>
    <dgm:pt modelId="{DE76747E-0C9F-4E80-84F8-14AC05DDE7EF}" type="pres">
      <dgm:prSet presAssocID="{67C92B1C-00F8-45F2-A48D-9D27B7FFCD98}" presName="spacer" presStyleCnt="0"/>
      <dgm:spPr/>
    </dgm:pt>
    <dgm:pt modelId="{07AD7CCB-8468-4AE6-9FDD-1FC28607408A}" type="pres">
      <dgm:prSet presAssocID="{B3035EAE-B58A-479B-AF36-23D9D45F10F2}" presName="parentText" presStyleLbl="node1" presStyleIdx="2" presStyleCnt="4">
        <dgm:presLayoutVars>
          <dgm:chMax val="0"/>
          <dgm:bulletEnabled val="1"/>
        </dgm:presLayoutVars>
      </dgm:prSet>
      <dgm:spPr/>
    </dgm:pt>
    <dgm:pt modelId="{15D68485-DD7A-49B3-9675-9EF2AA538B4D}" type="pres">
      <dgm:prSet presAssocID="{0285C6C7-C243-401F-846F-892805426583}" presName="spacer" presStyleCnt="0"/>
      <dgm:spPr/>
    </dgm:pt>
    <dgm:pt modelId="{691F8F44-F7E5-457C-AF00-0E9655B58A16}" type="pres">
      <dgm:prSet presAssocID="{878FDBF3-3A98-47A5-8AAF-0D68AF029E98}" presName="parentText" presStyleLbl="node1" presStyleIdx="3" presStyleCnt="4">
        <dgm:presLayoutVars>
          <dgm:chMax val="0"/>
          <dgm:bulletEnabled val="1"/>
        </dgm:presLayoutVars>
      </dgm:prSet>
      <dgm:spPr/>
    </dgm:pt>
  </dgm:ptLst>
  <dgm:cxnLst>
    <dgm:cxn modelId="{2520852D-33CC-41D8-9D3A-0775097B57B2}" type="presOf" srcId="{878FDBF3-3A98-47A5-8AAF-0D68AF029E98}" destId="{691F8F44-F7E5-457C-AF00-0E9655B58A16}" srcOrd="0" destOrd="0" presId="urn:microsoft.com/office/officeart/2005/8/layout/vList2"/>
    <dgm:cxn modelId="{06360263-E414-49DC-86CE-62468C0F2947}" srcId="{451199B9-7C1E-41B4-BAC7-C7807F402310}" destId="{BC93F35E-B4EA-438B-B8B6-4D351733A7FD}" srcOrd="0" destOrd="0" parTransId="{415C96C7-D062-42B1-95AE-218D9F88298A}" sibTransId="{7AC24D8C-A477-4DFD-A283-AB66BC438B1C}"/>
    <dgm:cxn modelId="{42531767-4C53-46F7-8BC4-3019F8D52CF8}" srcId="{451199B9-7C1E-41B4-BAC7-C7807F402310}" destId="{16B5813B-C21E-4213-9EBA-510263363FDB}" srcOrd="1" destOrd="0" parTransId="{0006EE92-B88A-4634-ACD0-0A4A2CACEA82}" sibTransId="{67C92B1C-00F8-45F2-A48D-9D27B7FFCD98}"/>
    <dgm:cxn modelId="{B758FA73-6477-47E2-BD58-9027509871BE}" type="presOf" srcId="{BC93F35E-B4EA-438B-B8B6-4D351733A7FD}" destId="{736730DF-ABA0-42D3-BAB3-8912CF8CB934}" srcOrd="0" destOrd="0" presId="urn:microsoft.com/office/officeart/2005/8/layout/vList2"/>
    <dgm:cxn modelId="{DB0B96A9-DDB9-4248-92F5-A7BC33578602}" type="presOf" srcId="{B3035EAE-B58A-479B-AF36-23D9D45F10F2}" destId="{07AD7CCB-8468-4AE6-9FDD-1FC28607408A}" srcOrd="0" destOrd="0" presId="urn:microsoft.com/office/officeart/2005/8/layout/vList2"/>
    <dgm:cxn modelId="{B6842BBB-E78E-4F7C-ABE3-E4B95DAEF682}" srcId="{451199B9-7C1E-41B4-BAC7-C7807F402310}" destId="{B3035EAE-B58A-479B-AF36-23D9D45F10F2}" srcOrd="2" destOrd="0" parTransId="{00F33D6B-EFDA-4368-A4B4-DF9257D1AA4B}" sibTransId="{0285C6C7-C243-401F-846F-892805426583}"/>
    <dgm:cxn modelId="{29248EBF-C987-4889-8883-4BC69A3B4528}" srcId="{451199B9-7C1E-41B4-BAC7-C7807F402310}" destId="{878FDBF3-3A98-47A5-8AAF-0D68AF029E98}" srcOrd="3" destOrd="0" parTransId="{D79E84F9-AC09-41FF-AC04-04131B7EA290}" sibTransId="{16B5B722-23AB-4400-AA65-8991D6F6A453}"/>
    <dgm:cxn modelId="{FE0B50D0-CFF4-4021-B314-02C09D4D5017}" type="presOf" srcId="{451199B9-7C1E-41B4-BAC7-C7807F402310}" destId="{040CAD61-401F-47C7-A462-990F8AB7A761}" srcOrd="0" destOrd="0" presId="urn:microsoft.com/office/officeart/2005/8/layout/vList2"/>
    <dgm:cxn modelId="{04F666D8-AE9E-4E42-B59A-EA5E7DBD0F38}" type="presOf" srcId="{16B5813B-C21E-4213-9EBA-510263363FDB}" destId="{CE4E739E-931F-4C85-B444-A02E9F1AD371}" srcOrd="0" destOrd="0" presId="urn:microsoft.com/office/officeart/2005/8/layout/vList2"/>
    <dgm:cxn modelId="{9B98E8AD-5AE1-475F-98C4-3588B0ECAC8B}" type="presParOf" srcId="{040CAD61-401F-47C7-A462-990F8AB7A761}" destId="{736730DF-ABA0-42D3-BAB3-8912CF8CB934}" srcOrd="0" destOrd="0" presId="urn:microsoft.com/office/officeart/2005/8/layout/vList2"/>
    <dgm:cxn modelId="{1E663636-A52E-4BD0-BBF9-0BA55B5EDDD8}" type="presParOf" srcId="{040CAD61-401F-47C7-A462-990F8AB7A761}" destId="{53593B58-EC7A-47E0-BCAB-31FC05D68817}" srcOrd="1" destOrd="0" presId="urn:microsoft.com/office/officeart/2005/8/layout/vList2"/>
    <dgm:cxn modelId="{D034BA91-EF25-420B-9EF1-367711BF45B6}" type="presParOf" srcId="{040CAD61-401F-47C7-A462-990F8AB7A761}" destId="{CE4E739E-931F-4C85-B444-A02E9F1AD371}" srcOrd="2" destOrd="0" presId="urn:microsoft.com/office/officeart/2005/8/layout/vList2"/>
    <dgm:cxn modelId="{9F229CBC-99A0-4410-89B0-A7754F7C0D71}" type="presParOf" srcId="{040CAD61-401F-47C7-A462-990F8AB7A761}" destId="{DE76747E-0C9F-4E80-84F8-14AC05DDE7EF}" srcOrd="3" destOrd="0" presId="urn:microsoft.com/office/officeart/2005/8/layout/vList2"/>
    <dgm:cxn modelId="{0FE5DAD3-9A78-4A7D-BB11-65934C954142}" type="presParOf" srcId="{040CAD61-401F-47C7-A462-990F8AB7A761}" destId="{07AD7CCB-8468-4AE6-9FDD-1FC28607408A}" srcOrd="4" destOrd="0" presId="urn:microsoft.com/office/officeart/2005/8/layout/vList2"/>
    <dgm:cxn modelId="{50256008-2851-4EE7-BBC4-AB08EA558809}" type="presParOf" srcId="{040CAD61-401F-47C7-A462-990F8AB7A761}" destId="{15D68485-DD7A-49B3-9675-9EF2AA538B4D}" srcOrd="5" destOrd="0" presId="urn:microsoft.com/office/officeart/2005/8/layout/vList2"/>
    <dgm:cxn modelId="{2E389B9D-570B-4E13-97C1-C573133D5728}" type="presParOf" srcId="{040CAD61-401F-47C7-A462-990F8AB7A761}" destId="{691F8F44-F7E5-457C-AF00-0E9655B58A16}" srcOrd="6"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F0E80D0-C47F-4D7C-BDF3-DD7A5FF731E0}" type="doc">
      <dgm:prSet loTypeId="urn:microsoft.com/office/officeart/2005/8/layout/default" loCatId="list" qsTypeId="urn:microsoft.com/office/officeart/2005/8/quickstyle/3d5" qsCatId="3D" csTypeId="urn:microsoft.com/office/officeart/2005/8/colors/colorful5" csCatId="colorful"/>
      <dgm:spPr/>
      <dgm:t>
        <a:bodyPr/>
        <a:lstStyle/>
        <a:p>
          <a:endParaRPr lang="en-US"/>
        </a:p>
      </dgm:t>
    </dgm:pt>
    <dgm:pt modelId="{4ABD6BB2-DB32-46E4-A394-4D7E26975880}">
      <dgm:prSet custT="1"/>
      <dgm:spPr/>
      <dgm:t>
        <a:bodyPr/>
        <a:lstStyle/>
        <a:p>
          <a:r>
            <a:rPr lang="en-GB" sz="900" b="0" i="0" dirty="0">
              <a:latin typeface="Montserrat" panose="00000500000000000000" pitchFamily="2" charset="0"/>
            </a:rPr>
            <a:t>Enable users to real-time accounting</a:t>
          </a:r>
          <a:endParaRPr lang="en-US" sz="900" dirty="0">
            <a:latin typeface="Montserrat" panose="00000500000000000000" pitchFamily="2" charset="0"/>
          </a:endParaRPr>
        </a:p>
      </dgm:t>
    </dgm:pt>
    <dgm:pt modelId="{A2D57D1A-C1D9-4DFC-8451-06DD7B13C801}" type="parTrans" cxnId="{2F5A672D-7A63-41BF-B1FE-330826A9C1FA}">
      <dgm:prSet/>
      <dgm:spPr/>
      <dgm:t>
        <a:bodyPr/>
        <a:lstStyle/>
        <a:p>
          <a:endParaRPr lang="en-US"/>
        </a:p>
      </dgm:t>
    </dgm:pt>
    <dgm:pt modelId="{59CC7497-BDBB-4765-97C6-F3C20FE7054E}" type="sibTrans" cxnId="{2F5A672D-7A63-41BF-B1FE-330826A9C1FA}">
      <dgm:prSet/>
      <dgm:spPr/>
      <dgm:t>
        <a:bodyPr/>
        <a:lstStyle/>
        <a:p>
          <a:endParaRPr lang="en-US"/>
        </a:p>
      </dgm:t>
    </dgm:pt>
    <dgm:pt modelId="{C79A515E-E516-46B2-8A7E-711373B4DA56}">
      <dgm:prSet custT="1"/>
      <dgm:spPr/>
      <dgm:t>
        <a:bodyPr/>
        <a:lstStyle/>
        <a:p>
          <a:r>
            <a:rPr lang="en-GB" sz="900" b="0" i="0" dirty="0">
              <a:latin typeface="Montserrat" panose="00000500000000000000" pitchFamily="2" charset="0"/>
            </a:rPr>
            <a:t>Enable self-verification</a:t>
          </a:r>
          <a:endParaRPr lang="en-US" sz="900" dirty="0">
            <a:latin typeface="Montserrat" panose="00000500000000000000" pitchFamily="2" charset="0"/>
          </a:endParaRPr>
        </a:p>
      </dgm:t>
    </dgm:pt>
    <dgm:pt modelId="{D7EDE0D5-F2EF-4B3B-9CBF-3B120BDA8D27}" type="parTrans" cxnId="{CC0E1ED1-82E3-4415-9EEB-7E78F7CCFD9B}">
      <dgm:prSet/>
      <dgm:spPr/>
      <dgm:t>
        <a:bodyPr/>
        <a:lstStyle/>
        <a:p>
          <a:endParaRPr lang="en-US"/>
        </a:p>
      </dgm:t>
    </dgm:pt>
    <dgm:pt modelId="{F5FE2173-FB17-4F89-A7E0-61FA9640F0EB}" type="sibTrans" cxnId="{CC0E1ED1-82E3-4415-9EEB-7E78F7CCFD9B}">
      <dgm:prSet/>
      <dgm:spPr/>
      <dgm:t>
        <a:bodyPr/>
        <a:lstStyle/>
        <a:p>
          <a:endParaRPr lang="en-US"/>
        </a:p>
      </dgm:t>
    </dgm:pt>
    <dgm:pt modelId="{946DFF9A-98E2-49AB-83E1-91B49018AB5F}">
      <dgm:prSet custT="1"/>
      <dgm:spPr/>
      <dgm:t>
        <a:bodyPr/>
        <a:lstStyle/>
        <a:p>
          <a:r>
            <a:rPr lang="en-US" sz="900" b="0" i="0" dirty="0">
              <a:latin typeface="Montserrat" panose="00000500000000000000" pitchFamily="2" charset="0"/>
            </a:rPr>
            <a:t>The information available for </a:t>
          </a:r>
          <a:r>
            <a:rPr lang="en-US" sz="900" b="0" i="0" dirty="0" err="1">
              <a:latin typeface="Montserrat" panose="00000500000000000000" pitchFamily="2" charset="0"/>
            </a:rPr>
            <a:t>analysing</a:t>
          </a:r>
          <a:r>
            <a:rPr lang="en-US" sz="900" b="0" i="0" dirty="0">
              <a:latin typeface="Montserrat" panose="00000500000000000000" pitchFamily="2" charset="0"/>
            </a:rPr>
            <a:t>/supervise the function</a:t>
          </a:r>
          <a:endParaRPr lang="en-US" sz="900" dirty="0">
            <a:latin typeface="Montserrat" panose="00000500000000000000" pitchFamily="2" charset="0"/>
          </a:endParaRPr>
        </a:p>
      </dgm:t>
    </dgm:pt>
    <dgm:pt modelId="{91CBAE2A-EDAC-4580-9AE5-4F7490FA3CBD}" type="parTrans" cxnId="{E82F1BAE-41DB-4404-BC09-9E6186326D7C}">
      <dgm:prSet/>
      <dgm:spPr/>
      <dgm:t>
        <a:bodyPr/>
        <a:lstStyle/>
        <a:p>
          <a:endParaRPr lang="en-US"/>
        </a:p>
      </dgm:t>
    </dgm:pt>
    <dgm:pt modelId="{AF2E8A1F-3957-4CA0-B2B1-E3C0385CC406}" type="sibTrans" cxnId="{E82F1BAE-41DB-4404-BC09-9E6186326D7C}">
      <dgm:prSet/>
      <dgm:spPr/>
      <dgm:t>
        <a:bodyPr/>
        <a:lstStyle/>
        <a:p>
          <a:endParaRPr lang="en-US"/>
        </a:p>
      </dgm:t>
    </dgm:pt>
    <dgm:pt modelId="{CB1CC01F-8791-4F0B-963F-68514B55CECB}">
      <dgm:prSet custT="1"/>
      <dgm:spPr/>
      <dgm:t>
        <a:bodyPr/>
        <a:lstStyle/>
        <a:p>
          <a:r>
            <a:rPr lang="en-GB" sz="900" b="0" i="0" dirty="0">
              <a:latin typeface="Montserrat" panose="00000500000000000000" pitchFamily="2" charset="0"/>
            </a:rPr>
            <a:t>Continuous monitoring</a:t>
          </a:r>
          <a:endParaRPr lang="en-US" sz="900" dirty="0">
            <a:latin typeface="Montserrat" panose="00000500000000000000" pitchFamily="2" charset="0"/>
          </a:endParaRPr>
        </a:p>
      </dgm:t>
    </dgm:pt>
    <dgm:pt modelId="{39BCC512-150F-4735-8FDE-A17D9EFE8E59}" type="parTrans" cxnId="{D59A7D3F-8598-4AFE-9609-520A6F19DBFB}">
      <dgm:prSet/>
      <dgm:spPr/>
      <dgm:t>
        <a:bodyPr/>
        <a:lstStyle/>
        <a:p>
          <a:endParaRPr lang="en-US"/>
        </a:p>
      </dgm:t>
    </dgm:pt>
    <dgm:pt modelId="{D616421D-9148-4E9C-AB76-FD5B03F733C9}" type="sibTrans" cxnId="{D59A7D3F-8598-4AFE-9609-520A6F19DBFB}">
      <dgm:prSet/>
      <dgm:spPr/>
      <dgm:t>
        <a:bodyPr/>
        <a:lstStyle/>
        <a:p>
          <a:endParaRPr lang="en-US"/>
        </a:p>
      </dgm:t>
    </dgm:pt>
    <dgm:pt modelId="{D60886A8-431E-4F00-8A78-00B12214847F}">
      <dgm:prSet custT="1"/>
      <dgm:spPr/>
      <dgm:t>
        <a:bodyPr/>
        <a:lstStyle/>
        <a:p>
          <a:r>
            <a:rPr lang="en-US" sz="900" b="0" i="0" dirty="0">
              <a:latin typeface="Montserrat" panose="00000500000000000000" pitchFamily="2" charset="0"/>
            </a:rPr>
            <a:t>Improve efficiency and effectiveness of accounting practice</a:t>
          </a:r>
          <a:endParaRPr lang="en-US" sz="900" dirty="0">
            <a:latin typeface="Montserrat" panose="00000500000000000000" pitchFamily="2" charset="0"/>
          </a:endParaRPr>
        </a:p>
      </dgm:t>
    </dgm:pt>
    <dgm:pt modelId="{0554C1EF-5A1C-4278-A2CA-2274EC5812EE}" type="parTrans" cxnId="{0B19A7B9-CE66-45CE-ADC0-05FA462D1E66}">
      <dgm:prSet/>
      <dgm:spPr/>
      <dgm:t>
        <a:bodyPr/>
        <a:lstStyle/>
        <a:p>
          <a:endParaRPr lang="en-US"/>
        </a:p>
      </dgm:t>
    </dgm:pt>
    <dgm:pt modelId="{C28AEE6A-C879-470F-BD0A-F8C44AE5707F}" type="sibTrans" cxnId="{0B19A7B9-CE66-45CE-ADC0-05FA462D1E66}">
      <dgm:prSet/>
      <dgm:spPr/>
      <dgm:t>
        <a:bodyPr/>
        <a:lstStyle/>
        <a:p>
          <a:endParaRPr lang="en-US"/>
        </a:p>
      </dgm:t>
    </dgm:pt>
    <dgm:pt modelId="{589A9123-0FF8-492F-93E2-C134A26B6928}">
      <dgm:prSet custT="1"/>
      <dgm:spPr/>
      <dgm:t>
        <a:bodyPr/>
        <a:lstStyle/>
        <a:p>
          <a:r>
            <a:rPr lang="en-GB" sz="900" b="0" i="0" dirty="0">
              <a:latin typeface="Montserrat" panose="00000500000000000000" pitchFamily="2" charset="0"/>
            </a:rPr>
            <a:t>Increase accuracy and reliability</a:t>
          </a:r>
          <a:endParaRPr lang="en-US" sz="900" dirty="0">
            <a:latin typeface="Montserrat" panose="00000500000000000000" pitchFamily="2" charset="0"/>
          </a:endParaRPr>
        </a:p>
      </dgm:t>
    </dgm:pt>
    <dgm:pt modelId="{E9FB052E-995A-49F2-B7A8-90D6F78DE84F}" type="parTrans" cxnId="{F1010EDC-2C7B-4C3B-B0D5-28BB1E2869EF}">
      <dgm:prSet/>
      <dgm:spPr/>
      <dgm:t>
        <a:bodyPr/>
        <a:lstStyle/>
        <a:p>
          <a:endParaRPr lang="en-US"/>
        </a:p>
      </dgm:t>
    </dgm:pt>
    <dgm:pt modelId="{1E7ACB34-58CD-4D54-BDE4-6B80C08AEC96}" type="sibTrans" cxnId="{F1010EDC-2C7B-4C3B-B0D5-28BB1E2869EF}">
      <dgm:prSet/>
      <dgm:spPr/>
      <dgm:t>
        <a:bodyPr/>
        <a:lstStyle/>
        <a:p>
          <a:endParaRPr lang="en-US"/>
        </a:p>
      </dgm:t>
    </dgm:pt>
    <dgm:pt modelId="{C9F59CBF-2E24-4526-A78E-4CC451DE728B}" type="pres">
      <dgm:prSet presAssocID="{6F0E80D0-C47F-4D7C-BDF3-DD7A5FF731E0}" presName="diagram" presStyleCnt="0">
        <dgm:presLayoutVars>
          <dgm:dir/>
          <dgm:resizeHandles val="exact"/>
        </dgm:presLayoutVars>
      </dgm:prSet>
      <dgm:spPr/>
    </dgm:pt>
    <dgm:pt modelId="{91E08A18-E441-4EFC-BA59-B7EEF0E1C0D8}" type="pres">
      <dgm:prSet presAssocID="{4ABD6BB2-DB32-46E4-A394-4D7E26975880}" presName="node" presStyleLbl="node1" presStyleIdx="0" presStyleCnt="6">
        <dgm:presLayoutVars>
          <dgm:bulletEnabled val="1"/>
        </dgm:presLayoutVars>
      </dgm:prSet>
      <dgm:spPr/>
    </dgm:pt>
    <dgm:pt modelId="{D1FFE027-AAAF-43B7-B68D-DC493F994F48}" type="pres">
      <dgm:prSet presAssocID="{59CC7497-BDBB-4765-97C6-F3C20FE7054E}" presName="sibTrans" presStyleCnt="0"/>
      <dgm:spPr/>
    </dgm:pt>
    <dgm:pt modelId="{6D6E845A-CB0F-41C2-BAE0-170F791385FA}" type="pres">
      <dgm:prSet presAssocID="{C79A515E-E516-46B2-8A7E-711373B4DA56}" presName="node" presStyleLbl="node1" presStyleIdx="1" presStyleCnt="6">
        <dgm:presLayoutVars>
          <dgm:bulletEnabled val="1"/>
        </dgm:presLayoutVars>
      </dgm:prSet>
      <dgm:spPr/>
    </dgm:pt>
    <dgm:pt modelId="{3C83D8DF-191B-4134-8E36-37F9180FA81D}" type="pres">
      <dgm:prSet presAssocID="{F5FE2173-FB17-4F89-A7E0-61FA9640F0EB}" presName="sibTrans" presStyleCnt="0"/>
      <dgm:spPr/>
    </dgm:pt>
    <dgm:pt modelId="{ACAD04EF-147E-4F20-A857-18645FDEA2BE}" type="pres">
      <dgm:prSet presAssocID="{946DFF9A-98E2-49AB-83E1-91B49018AB5F}" presName="node" presStyleLbl="node1" presStyleIdx="2" presStyleCnt="6">
        <dgm:presLayoutVars>
          <dgm:bulletEnabled val="1"/>
        </dgm:presLayoutVars>
      </dgm:prSet>
      <dgm:spPr/>
    </dgm:pt>
    <dgm:pt modelId="{C419D3D4-EF8E-42FF-961F-14BF45B3AD98}" type="pres">
      <dgm:prSet presAssocID="{AF2E8A1F-3957-4CA0-B2B1-E3C0385CC406}" presName="sibTrans" presStyleCnt="0"/>
      <dgm:spPr/>
    </dgm:pt>
    <dgm:pt modelId="{77284658-3C43-4EFE-AEC5-A2672408F7D0}" type="pres">
      <dgm:prSet presAssocID="{CB1CC01F-8791-4F0B-963F-68514B55CECB}" presName="node" presStyleLbl="node1" presStyleIdx="3" presStyleCnt="6">
        <dgm:presLayoutVars>
          <dgm:bulletEnabled val="1"/>
        </dgm:presLayoutVars>
      </dgm:prSet>
      <dgm:spPr/>
    </dgm:pt>
    <dgm:pt modelId="{865EDA26-D907-4898-BEC4-54578706D8C6}" type="pres">
      <dgm:prSet presAssocID="{D616421D-9148-4E9C-AB76-FD5B03F733C9}" presName="sibTrans" presStyleCnt="0"/>
      <dgm:spPr/>
    </dgm:pt>
    <dgm:pt modelId="{9B92300C-405C-4583-97FC-203145447685}" type="pres">
      <dgm:prSet presAssocID="{D60886A8-431E-4F00-8A78-00B12214847F}" presName="node" presStyleLbl="node1" presStyleIdx="4" presStyleCnt="6">
        <dgm:presLayoutVars>
          <dgm:bulletEnabled val="1"/>
        </dgm:presLayoutVars>
      </dgm:prSet>
      <dgm:spPr/>
    </dgm:pt>
    <dgm:pt modelId="{BEC51C01-606E-4240-A248-7383D30C5AF8}" type="pres">
      <dgm:prSet presAssocID="{C28AEE6A-C879-470F-BD0A-F8C44AE5707F}" presName="sibTrans" presStyleCnt="0"/>
      <dgm:spPr/>
    </dgm:pt>
    <dgm:pt modelId="{8B562BD2-2AA1-41EF-AACD-03169373EA98}" type="pres">
      <dgm:prSet presAssocID="{589A9123-0FF8-492F-93E2-C134A26B6928}" presName="node" presStyleLbl="node1" presStyleIdx="5" presStyleCnt="6">
        <dgm:presLayoutVars>
          <dgm:bulletEnabled val="1"/>
        </dgm:presLayoutVars>
      </dgm:prSet>
      <dgm:spPr/>
    </dgm:pt>
  </dgm:ptLst>
  <dgm:cxnLst>
    <dgm:cxn modelId="{0E7C2200-428F-4BC7-ABE6-7205BCE24A4B}" type="presOf" srcId="{589A9123-0FF8-492F-93E2-C134A26B6928}" destId="{8B562BD2-2AA1-41EF-AACD-03169373EA98}" srcOrd="0" destOrd="0" presId="urn:microsoft.com/office/officeart/2005/8/layout/default"/>
    <dgm:cxn modelId="{7EFE8617-3794-4172-B834-B6223EA65113}" type="presOf" srcId="{C79A515E-E516-46B2-8A7E-711373B4DA56}" destId="{6D6E845A-CB0F-41C2-BAE0-170F791385FA}" srcOrd="0" destOrd="0" presId="urn:microsoft.com/office/officeart/2005/8/layout/default"/>
    <dgm:cxn modelId="{2F5A672D-7A63-41BF-B1FE-330826A9C1FA}" srcId="{6F0E80D0-C47F-4D7C-BDF3-DD7A5FF731E0}" destId="{4ABD6BB2-DB32-46E4-A394-4D7E26975880}" srcOrd="0" destOrd="0" parTransId="{A2D57D1A-C1D9-4DFC-8451-06DD7B13C801}" sibTransId="{59CC7497-BDBB-4765-97C6-F3C20FE7054E}"/>
    <dgm:cxn modelId="{D59A7D3F-8598-4AFE-9609-520A6F19DBFB}" srcId="{6F0E80D0-C47F-4D7C-BDF3-DD7A5FF731E0}" destId="{CB1CC01F-8791-4F0B-963F-68514B55CECB}" srcOrd="3" destOrd="0" parTransId="{39BCC512-150F-4735-8FDE-A17D9EFE8E59}" sibTransId="{D616421D-9148-4E9C-AB76-FD5B03F733C9}"/>
    <dgm:cxn modelId="{90A6405B-290F-450C-9ED6-53A3113C73BA}" type="presOf" srcId="{4ABD6BB2-DB32-46E4-A394-4D7E26975880}" destId="{91E08A18-E441-4EFC-BA59-B7EEF0E1C0D8}" srcOrd="0" destOrd="0" presId="urn:microsoft.com/office/officeart/2005/8/layout/default"/>
    <dgm:cxn modelId="{FDB2654A-A236-484B-ACE3-24BFDFF9E123}" type="presOf" srcId="{D60886A8-431E-4F00-8A78-00B12214847F}" destId="{9B92300C-405C-4583-97FC-203145447685}" srcOrd="0" destOrd="0" presId="urn:microsoft.com/office/officeart/2005/8/layout/default"/>
    <dgm:cxn modelId="{AC563979-1D4D-4A0A-BA68-5E1F3B7B3FCD}" type="presOf" srcId="{946DFF9A-98E2-49AB-83E1-91B49018AB5F}" destId="{ACAD04EF-147E-4F20-A857-18645FDEA2BE}" srcOrd="0" destOrd="0" presId="urn:microsoft.com/office/officeart/2005/8/layout/default"/>
    <dgm:cxn modelId="{FE9F3AA0-E282-43F5-863E-49A254ACFB19}" type="presOf" srcId="{6F0E80D0-C47F-4D7C-BDF3-DD7A5FF731E0}" destId="{C9F59CBF-2E24-4526-A78E-4CC451DE728B}" srcOrd="0" destOrd="0" presId="urn:microsoft.com/office/officeart/2005/8/layout/default"/>
    <dgm:cxn modelId="{E82F1BAE-41DB-4404-BC09-9E6186326D7C}" srcId="{6F0E80D0-C47F-4D7C-BDF3-DD7A5FF731E0}" destId="{946DFF9A-98E2-49AB-83E1-91B49018AB5F}" srcOrd="2" destOrd="0" parTransId="{91CBAE2A-EDAC-4580-9AE5-4F7490FA3CBD}" sibTransId="{AF2E8A1F-3957-4CA0-B2B1-E3C0385CC406}"/>
    <dgm:cxn modelId="{0B19A7B9-CE66-45CE-ADC0-05FA462D1E66}" srcId="{6F0E80D0-C47F-4D7C-BDF3-DD7A5FF731E0}" destId="{D60886A8-431E-4F00-8A78-00B12214847F}" srcOrd="4" destOrd="0" parTransId="{0554C1EF-5A1C-4278-A2CA-2274EC5812EE}" sibTransId="{C28AEE6A-C879-470F-BD0A-F8C44AE5707F}"/>
    <dgm:cxn modelId="{CC0E1ED1-82E3-4415-9EEB-7E78F7CCFD9B}" srcId="{6F0E80D0-C47F-4D7C-BDF3-DD7A5FF731E0}" destId="{C79A515E-E516-46B2-8A7E-711373B4DA56}" srcOrd="1" destOrd="0" parTransId="{D7EDE0D5-F2EF-4B3B-9CBF-3B120BDA8D27}" sibTransId="{F5FE2173-FB17-4F89-A7E0-61FA9640F0EB}"/>
    <dgm:cxn modelId="{F1010EDC-2C7B-4C3B-B0D5-28BB1E2869EF}" srcId="{6F0E80D0-C47F-4D7C-BDF3-DD7A5FF731E0}" destId="{589A9123-0FF8-492F-93E2-C134A26B6928}" srcOrd="5" destOrd="0" parTransId="{E9FB052E-995A-49F2-B7A8-90D6F78DE84F}" sibTransId="{1E7ACB34-58CD-4D54-BDE4-6B80C08AEC96}"/>
    <dgm:cxn modelId="{07364DE8-FD35-4F8C-A66B-D34B842555B4}" type="presOf" srcId="{CB1CC01F-8791-4F0B-963F-68514B55CECB}" destId="{77284658-3C43-4EFE-AEC5-A2672408F7D0}" srcOrd="0" destOrd="0" presId="urn:microsoft.com/office/officeart/2005/8/layout/default"/>
    <dgm:cxn modelId="{6B835DD8-3568-43A8-B0C7-A6773967FB20}" type="presParOf" srcId="{C9F59CBF-2E24-4526-A78E-4CC451DE728B}" destId="{91E08A18-E441-4EFC-BA59-B7EEF0E1C0D8}" srcOrd="0" destOrd="0" presId="urn:microsoft.com/office/officeart/2005/8/layout/default"/>
    <dgm:cxn modelId="{1009D1DB-A2C0-48F4-9EE9-FD418D237CB0}" type="presParOf" srcId="{C9F59CBF-2E24-4526-A78E-4CC451DE728B}" destId="{D1FFE027-AAAF-43B7-B68D-DC493F994F48}" srcOrd="1" destOrd="0" presId="urn:microsoft.com/office/officeart/2005/8/layout/default"/>
    <dgm:cxn modelId="{C841B7E8-4E11-4DB9-B1B4-52D76612CA7F}" type="presParOf" srcId="{C9F59CBF-2E24-4526-A78E-4CC451DE728B}" destId="{6D6E845A-CB0F-41C2-BAE0-170F791385FA}" srcOrd="2" destOrd="0" presId="urn:microsoft.com/office/officeart/2005/8/layout/default"/>
    <dgm:cxn modelId="{6BD19ECE-8764-4F4E-AA71-BC3FDB21A15E}" type="presParOf" srcId="{C9F59CBF-2E24-4526-A78E-4CC451DE728B}" destId="{3C83D8DF-191B-4134-8E36-37F9180FA81D}" srcOrd="3" destOrd="0" presId="urn:microsoft.com/office/officeart/2005/8/layout/default"/>
    <dgm:cxn modelId="{5C515296-12E4-41F7-BCF8-37187304C9E2}" type="presParOf" srcId="{C9F59CBF-2E24-4526-A78E-4CC451DE728B}" destId="{ACAD04EF-147E-4F20-A857-18645FDEA2BE}" srcOrd="4" destOrd="0" presId="urn:microsoft.com/office/officeart/2005/8/layout/default"/>
    <dgm:cxn modelId="{95596F90-937B-4DC2-8328-78B6AF65077E}" type="presParOf" srcId="{C9F59CBF-2E24-4526-A78E-4CC451DE728B}" destId="{C419D3D4-EF8E-42FF-961F-14BF45B3AD98}" srcOrd="5" destOrd="0" presId="urn:microsoft.com/office/officeart/2005/8/layout/default"/>
    <dgm:cxn modelId="{E38E5D4C-5F25-4774-BE0C-08A7258720B3}" type="presParOf" srcId="{C9F59CBF-2E24-4526-A78E-4CC451DE728B}" destId="{77284658-3C43-4EFE-AEC5-A2672408F7D0}" srcOrd="6" destOrd="0" presId="urn:microsoft.com/office/officeart/2005/8/layout/default"/>
    <dgm:cxn modelId="{6826B9FE-227E-4648-BE9C-B607A502F4AC}" type="presParOf" srcId="{C9F59CBF-2E24-4526-A78E-4CC451DE728B}" destId="{865EDA26-D907-4898-BEC4-54578706D8C6}" srcOrd="7" destOrd="0" presId="urn:microsoft.com/office/officeart/2005/8/layout/default"/>
    <dgm:cxn modelId="{3C79CA12-530E-4C7D-8784-F8EFEED95534}" type="presParOf" srcId="{C9F59CBF-2E24-4526-A78E-4CC451DE728B}" destId="{9B92300C-405C-4583-97FC-203145447685}" srcOrd="8" destOrd="0" presId="urn:microsoft.com/office/officeart/2005/8/layout/default"/>
    <dgm:cxn modelId="{9ACAFF70-48C7-4DCC-AA58-7F53485C7709}" type="presParOf" srcId="{C9F59CBF-2E24-4526-A78E-4CC451DE728B}" destId="{BEC51C01-606E-4240-A248-7383D30C5AF8}" srcOrd="9" destOrd="0" presId="urn:microsoft.com/office/officeart/2005/8/layout/default"/>
    <dgm:cxn modelId="{5717F6C9-EB6D-44C4-987B-176977F07AA9}" type="presParOf" srcId="{C9F59CBF-2E24-4526-A78E-4CC451DE728B}" destId="{8B562BD2-2AA1-41EF-AACD-03169373EA98}"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5A80284-24EC-45C0-AE95-94D5003A51AE}"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97F5A026-0A07-4796-A06C-DFB29C227296}">
      <dgm:prSet custT="1"/>
      <dgm:spPr/>
      <dgm:t>
        <a:bodyPr/>
        <a:lstStyle/>
        <a:p>
          <a:r>
            <a:rPr lang="en-US" sz="800" b="0" i="0" dirty="0">
              <a:solidFill>
                <a:schemeClr val="bg1"/>
              </a:solidFill>
              <a:latin typeface="Montserrat" panose="00000500000000000000" pitchFamily="2" charset="0"/>
            </a:rPr>
            <a:t>Enables information to be viewed, but not copied, changed or deleted. All transactions are encrypted</a:t>
          </a:r>
          <a:endParaRPr lang="en-US" sz="800" dirty="0">
            <a:solidFill>
              <a:schemeClr val="bg1"/>
            </a:solidFill>
            <a:latin typeface="Montserrat" panose="00000500000000000000" pitchFamily="2" charset="0"/>
          </a:endParaRPr>
        </a:p>
      </dgm:t>
    </dgm:pt>
    <dgm:pt modelId="{03A98106-99D5-4986-A00D-F0DD03A84F3C}" type="parTrans" cxnId="{27908FFB-9153-4DAD-AF12-6187B0DD511E}">
      <dgm:prSet/>
      <dgm:spPr/>
      <dgm:t>
        <a:bodyPr/>
        <a:lstStyle/>
        <a:p>
          <a:endParaRPr lang="en-US"/>
        </a:p>
      </dgm:t>
    </dgm:pt>
    <dgm:pt modelId="{41FB0D39-CDBB-4DAE-814F-FE7D4C50AA90}" type="sibTrans" cxnId="{27908FFB-9153-4DAD-AF12-6187B0DD511E}">
      <dgm:prSet/>
      <dgm:spPr/>
      <dgm:t>
        <a:bodyPr/>
        <a:lstStyle/>
        <a:p>
          <a:endParaRPr lang="en-US"/>
        </a:p>
      </dgm:t>
    </dgm:pt>
    <dgm:pt modelId="{4A54C8CD-A748-4884-B0AE-17AC4B760C5F}">
      <dgm:prSet custT="1"/>
      <dgm:spPr/>
      <dgm:t>
        <a:bodyPr/>
        <a:lstStyle/>
        <a:p>
          <a:r>
            <a:rPr lang="en-US" sz="800" b="0" i="0" dirty="0">
              <a:solidFill>
                <a:schemeClr val="bg1"/>
              </a:solidFill>
              <a:latin typeface="Montserrat" panose="00000500000000000000" pitchFamily="2" charset="0"/>
            </a:rPr>
            <a:t>Accounting data is available at all times, which creates opportunities for more efficiently analyzing complex financial reports</a:t>
          </a:r>
          <a:endParaRPr lang="en-US" sz="800" dirty="0">
            <a:solidFill>
              <a:schemeClr val="bg1"/>
            </a:solidFill>
            <a:latin typeface="Montserrat" panose="00000500000000000000" pitchFamily="2" charset="0"/>
          </a:endParaRPr>
        </a:p>
      </dgm:t>
    </dgm:pt>
    <dgm:pt modelId="{66621A07-7E50-4DF2-B44C-9FE30AD20087}" type="parTrans" cxnId="{882ED15F-1D1A-4FF9-8A7D-28B306C45F0F}">
      <dgm:prSet/>
      <dgm:spPr/>
      <dgm:t>
        <a:bodyPr/>
        <a:lstStyle/>
        <a:p>
          <a:endParaRPr lang="en-US"/>
        </a:p>
      </dgm:t>
    </dgm:pt>
    <dgm:pt modelId="{B9D6E38A-522D-4D20-9A7C-550174151E55}" type="sibTrans" cxnId="{882ED15F-1D1A-4FF9-8A7D-28B306C45F0F}">
      <dgm:prSet/>
      <dgm:spPr/>
      <dgm:t>
        <a:bodyPr/>
        <a:lstStyle/>
        <a:p>
          <a:endParaRPr lang="en-US"/>
        </a:p>
      </dgm:t>
    </dgm:pt>
    <dgm:pt modelId="{5097B8F6-27A2-4038-9CE4-7B2B4B282B04}">
      <dgm:prSet custT="1"/>
      <dgm:spPr/>
      <dgm:t>
        <a:bodyPr/>
        <a:lstStyle/>
        <a:p>
          <a:r>
            <a:rPr lang="en-US" sz="800" b="0" i="0" dirty="0">
              <a:solidFill>
                <a:schemeClr val="bg1"/>
              </a:solidFill>
              <a:latin typeface="Montserrat" panose="00000500000000000000" pitchFamily="2" charset="0"/>
            </a:rPr>
            <a:t>Reconciliation process can be easier and an accurate record</a:t>
          </a:r>
          <a:endParaRPr lang="en-US" sz="800" dirty="0">
            <a:solidFill>
              <a:schemeClr val="bg1"/>
            </a:solidFill>
            <a:latin typeface="Montserrat" panose="00000500000000000000" pitchFamily="2" charset="0"/>
          </a:endParaRPr>
        </a:p>
      </dgm:t>
    </dgm:pt>
    <dgm:pt modelId="{232E3143-72B5-4961-AACF-9F30952D621B}" type="parTrans" cxnId="{2BBDC045-33F5-4CA7-8732-8EBCC8598083}">
      <dgm:prSet/>
      <dgm:spPr/>
      <dgm:t>
        <a:bodyPr/>
        <a:lstStyle/>
        <a:p>
          <a:endParaRPr lang="en-US"/>
        </a:p>
      </dgm:t>
    </dgm:pt>
    <dgm:pt modelId="{1864B271-09C5-439C-B7D9-E62F2B39942F}" type="sibTrans" cxnId="{2BBDC045-33F5-4CA7-8732-8EBCC8598083}">
      <dgm:prSet/>
      <dgm:spPr/>
      <dgm:t>
        <a:bodyPr/>
        <a:lstStyle/>
        <a:p>
          <a:endParaRPr lang="en-US"/>
        </a:p>
      </dgm:t>
    </dgm:pt>
    <dgm:pt modelId="{85A65263-CC55-4D69-8E93-3254EB876BAB}" type="pres">
      <dgm:prSet presAssocID="{E5A80284-24EC-45C0-AE95-94D5003A51AE}" presName="cycle" presStyleCnt="0">
        <dgm:presLayoutVars>
          <dgm:dir/>
          <dgm:resizeHandles val="exact"/>
        </dgm:presLayoutVars>
      </dgm:prSet>
      <dgm:spPr/>
    </dgm:pt>
    <dgm:pt modelId="{CF61F184-A3F4-42B8-AB63-562914DA98D9}" type="pres">
      <dgm:prSet presAssocID="{97F5A026-0A07-4796-A06C-DFB29C227296}" presName="node" presStyleLbl="node1" presStyleIdx="0" presStyleCnt="3">
        <dgm:presLayoutVars>
          <dgm:bulletEnabled val="1"/>
        </dgm:presLayoutVars>
      </dgm:prSet>
      <dgm:spPr/>
    </dgm:pt>
    <dgm:pt modelId="{2CBEF2A5-E2D3-4BCC-A62F-1C1CF78F49DA}" type="pres">
      <dgm:prSet presAssocID="{97F5A026-0A07-4796-A06C-DFB29C227296}" presName="spNode" presStyleCnt="0"/>
      <dgm:spPr/>
    </dgm:pt>
    <dgm:pt modelId="{8B7DDFC2-1F2D-4173-AA73-AE2DA57CCB3F}" type="pres">
      <dgm:prSet presAssocID="{41FB0D39-CDBB-4DAE-814F-FE7D4C50AA90}" presName="sibTrans" presStyleLbl="sibTrans1D1" presStyleIdx="0" presStyleCnt="3"/>
      <dgm:spPr/>
    </dgm:pt>
    <dgm:pt modelId="{8FA118C2-A67C-47E6-A2B2-7545EDDB3892}" type="pres">
      <dgm:prSet presAssocID="{4A54C8CD-A748-4884-B0AE-17AC4B760C5F}" presName="node" presStyleLbl="node1" presStyleIdx="1" presStyleCnt="3">
        <dgm:presLayoutVars>
          <dgm:bulletEnabled val="1"/>
        </dgm:presLayoutVars>
      </dgm:prSet>
      <dgm:spPr/>
    </dgm:pt>
    <dgm:pt modelId="{B0A7E787-B9D8-48A5-88A0-BA155E6F5327}" type="pres">
      <dgm:prSet presAssocID="{4A54C8CD-A748-4884-B0AE-17AC4B760C5F}" presName="spNode" presStyleCnt="0"/>
      <dgm:spPr/>
    </dgm:pt>
    <dgm:pt modelId="{E7EA7D96-DE2B-4C23-A5A5-47795F3F04AA}" type="pres">
      <dgm:prSet presAssocID="{B9D6E38A-522D-4D20-9A7C-550174151E55}" presName="sibTrans" presStyleLbl="sibTrans1D1" presStyleIdx="1" presStyleCnt="3"/>
      <dgm:spPr/>
    </dgm:pt>
    <dgm:pt modelId="{785EEDB8-517E-47CF-A196-D26D9C9D01F7}" type="pres">
      <dgm:prSet presAssocID="{5097B8F6-27A2-4038-9CE4-7B2B4B282B04}" presName="node" presStyleLbl="node1" presStyleIdx="2" presStyleCnt="3">
        <dgm:presLayoutVars>
          <dgm:bulletEnabled val="1"/>
        </dgm:presLayoutVars>
      </dgm:prSet>
      <dgm:spPr/>
    </dgm:pt>
    <dgm:pt modelId="{20350A4A-E1DA-434B-9BB5-EA14D9FF3561}" type="pres">
      <dgm:prSet presAssocID="{5097B8F6-27A2-4038-9CE4-7B2B4B282B04}" presName="spNode" presStyleCnt="0"/>
      <dgm:spPr/>
    </dgm:pt>
    <dgm:pt modelId="{8061393F-3995-435C-8D01-3E466667E8D8}" type="pres">
      <dgm:prSet presAssocID="{1864B271-09C5-439C-B7D9-E62F2B39942F}" presName="sibTrans" presStyleLbl="sibTrans1D1" presStyleIdx="2" presStyleCnt="3"/>
      <dgm:spPr/>
    </dgm:pt>
  </dgm:ptLst>
  <dgm:cxnLst>
    <dgm:cxn modelId="{58A1F109-A948-4881-9687-01D41502F7AC}" type="presOf" srcId="{E5A80284-24EC-45C0-AE95-94D5003A51AE}" destId="{85A65263-CC55-4D69-8E93-3254EB876BAB}" srcOrd="0" destOrd="0" presId="urn:microsoft.com/office/officeart/2005/8/layout/cycle6"/>
    <dgm:cxn modelId="{56AAF231-61E3-421C-A221-29D1A91F6FAA}" type="presOf" srcId="{41FB0D39-CDBB-4DAE-814F-FE7D4C50AA90}" destId="{8B7DDFC2-1F2D-4173-AA73-AE2DA57CCB3F}" srcOrd="0" destOrd="0" presId="urn:microsoft.com/office/officeart/2005/8/layout/cycle6"/>
    <dgm:cxn modelId="{882ED15F-1D1A-4FF9-8A7D-28B306C45F0F}" srcId="{E5A80284-24EC-45C0-AE95-94D5003A51AE}" destId="{4A54C8CD-A748-4884-B0AE-17AC4B760C5F}" srcOrd="1" destOrd="0" parTransId="{66621A07-7E50-4DF2-B44C-9FE30AD20087}" sibTransId="{B9D6E38A-522D-4D20-9A7C-550174151E55}"/>
    <dgm:cxn modelId="{2BBDC045-33F5-4CA7-8732-8EBCC8598083}" srcId="{E5A80284-24EC-45C0-AE95-94D5003A51AE}" destId="{5097B8F6-27A2-4038-9CE4-7B2B4B282B04}" srcOrd="2" destOrd="0" parTransId="{232E3143-72B5-4961-AACF-9F30952D621B}" sibTransId="{1864B271-09C5-439C-B7D9-E62F2B39942F}"/>
    <dgm:cxn modelId="{E8E24C4B-43EB-4CCA-B193-36FD6C306F3F}" type="presOf" srcId="{5097B8F6-27A2-4038-9CE4-7B2B4B282B04}" destId="{785EEDB8-517E-47CF-A196-D26D9C9D01F7}" srcOrd="0" destOrd="0" presId="urn:microsoft.com/office/officeart/2005/8/layout/cycle6"/>
    <dgm:cxn modelId="{C28A397D-45EC-4170-9261-784CC4D7325D}" type="presOf" srcId="{4A54C8CD-A748-4884-B0AE-17AC4B760C5F}" destId="{8FA118C2-A67C-47E6-A2B2-7545EDDB3892}" srcOrd="0" destOrd="0" presId="urn:microsoft.com/office/officeart/2005/8/layout/cycle6"/>
    <dgm:cxn modelId="{E058877E-E63A-4190-98F8-B8C1F6635B36}" type="presOf" srcId="{97F5A026-0A07-4796-A06C-DFB29C227296}" destId="{CF61F184-A3F4-42B8-AB63-562914DA98D9}" srcOrd="0" destOrd="0" presId="urn:microsoft.com/office/officeart/2005/8/layout/cycle6"/>
    <dgm:cxn modelId="{84F81C98-C4E4-4857-8311-60881C27F993}" type="presOf" srcId="{B9D6E38A-522D-4D20-9A7C-550174151E55}" destId="{E7EA7D96-DE2B-4C23-A5A5-47795F3F04AA}" srcOrd="0" destOrd="0" presId="urn:microsoft.com/office/officeart/2005/8/layout/cycle6"/>
    <dgm:cxn modelId="{8EB677C6-0304-4F6B-81B7-CBF9FE461A73}" type="presOf" srcId="{1864B271-09C5-439C-B7D9-E62F2B39942F}" destId="{8061393F-3995-435C-8D01-3E466667E8D8}" srcOrd="0" destOrd="0" presId="urn:microsoft.com/office/officeart/2005/8/layout/cycle6"/>
    <dgm:cxn modelId="{27908FFB-9153-4DAD-AF12-6187B0DD511E}" srcId="{E5A80284-24EC-45C0-AE95-94D5003A51AE}" destId="{97F5A026-0A07-4796-A06C-DFB29C227296}" srcOrd="0" destOrd="0" parTransId="{03A98106-99D5-4986-A00D-F0DD03A84F3C}" sibTransId="{41FB0D39-CDBB-4DAE-814F-FE7D4C50AA90}"/>
    <dgm:cxn modelId="{87323FDE-6A11-4609-9509-B27843FE7507}" type="presParOf" srcId="{85A65263-CC55-4D69-8E93-3254EB876BAB}" destId="{CF61F184-A3F4-42B8-AB63-562914DA98D9}" srcOrd="0" destOrd="0" presId="urn:microsoft.com/office/officeart/2005/8/layout/cycle6"/>
    <dgm:cxn modelId="{040F0F81-530A-4169-AE8A-4F391F5B961F}" type="presParOf" srcId="{85A65263-CC55-4D69-8E93-3254EB876BAB}" destId="{2CBEF2A5-E2D3-4BCC-A62F-1C1CF78F49DA}" srcOrd="1" destOrd="0" presId="urn:microsoft.com/office/officeart/2005/8/layout/cycle6"/>
    <dgm:cxn modelId="{F23D6212-E10A-420A-A50A-5E5BFD7B8CFC}" type="presParOf" srcId="{85A65263-CC55-4D69-8E93-3254EB876BAB}" destId="{8B7DDFC2-1F2D-4173-AA73-AE2DA57CCB3F}" srcOrd="2" destOrd="0" presId="urn:microsoft.com/office/officeart/2005/8/layout/cycle6"/>
    <dgm:cxn modelId="{271B40D5-BF82-4504-9FE3-8D05E1598401}" type="presParOf" srcId="{85A65263-CC55-4D69-8E93-3254EB876BAB}" destId="{8FA118C2-A67C-47E6-A2B2-7545EDDB3892}" srcOrd="3" destOrd="0" presId="urn:microsoft.com/office/officeart/2005/8/layout/cycle6"/>
    <dgm:cxn modelId="{485238E1-C72B-4C69-8073-428C6BA61D49}" type="presParOf" srcId="{85A65263-CC55-4D69-8E93-3254EB876BAB}" destId="{B0A7E787-B9D8-48A5-88A0-BA155E6F5327}" srcOrd="4" destOrd="0" presId="urn:microsoft.com/office/officeart/2005/8/layout/cycle6"/>
    <dgm:cxn modelId="{409B26BD-402E-4F2D-A60E-35E139CFAE70}" type="presParOf" srcId="{85A65263-CC55-4D69-8E93-3254EB876BAB}" destId="{E7EA7D96-DE2B-4C23-A5A5-47795F3F04AA}" srcOrd="5" destOrd="0" presId="urn:microsoft.com/office/officeart/2005/8/layout/cycle6"/>
    <dgm:cxn modelId="{DCE09DB6-DBA6-40AE-91C1-EEDE7314088D}" type="presParOf" srcId="{85A65263-CC55-4D69-8E93-3254EB876BAB}" destId="{785EEDB8-517E-47CF-A196-D26D9C9D01F7}" srcOrd="6" destOrd="0" presId="urn:microsoft.com/office/officeart/2005/8/layout/cycle6"/>
    <dgm:cxn modelId="{9015331D-616F-4D26-9641-1A9C8CC392B4}" type="presParOf" srcId="{85A65263-CC55-4D69-8E93-3254EB876BAB}" destId="{20350A4A-E1DA-434B-9BB5-EA14D9FF3561}" srcOrd="7" destOrd="0" presId="urn:microsoft.com/office/officeart/2005/8/layout/cycle6"/>
    <dgm:cxn modelId="{0D79727B-33B5-4459-BAFB-33826075978D}" type="presParOf" srcId="{85A65263-CC55-4D69-8E93-3254EB876BAB}" destId="{8061393F-3995-435C-8D01-3E466667E8D8}" srcOrd="8" destOrd="0" presId="urn:microsoft.com/office/officeart/2005/8/layout/cycle6"/>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DF197AF-E6B0-45CE-90BE-EDBBB2460784}" type="doc">
      <dgm:prSet loTypeId="urn:microsoft.com/office/officeart/2005/8/layout/cycle6" loCatId="cycle" qsTypeId="urn:microsoft.com/office/officeart/2005/8/quickstyle/simple1" qsCatId="simple" csTypeId="urn:microsoft.com/office/officeart/2005/8/colors/accent1_2" csCatId="accent1"/>
      <dgm:spPr/>
      <dgm:t>
        <a:bodyPr/>
        <a:lstStyle/>
        <a:p>
          <a:endParaRPr lang="en-US"/>
        </a:p>
      </dgm:t>
    </dgm:pt>
    <dgm:pt modelId="{AE1CE3E4-F1FB-4C59-91C0-D611A0CB7893}">
      <dgm:prSet/>
      <dgm:spPr/>
      <dgm:t>
        <a:bodyPr/>
        <a:lstStyle/>
        <a:p>
          <a:r>
            <a:rPr lang="en-GB" b="0" i="0"/>
            <a:t>Remote Access</a:t>
          </a:r>
          <a:endParaRPr lang="en-US"/>
        </a:p>
      </dgm:t>
    </dgm:pt>
    <dgm:pt modelId="{BEF95671-4FA3-4F78-BA29-50014E7838B7}" type="parTrans" cxnId="{C961CB4B-23CB-470A-A0A0-0050AE5F5CA1}">
      <dgm:prSet/>
      <dgm:spPr/>
      <dgm:t>
        <a:bodyPr/>
        <a:lstStyle/>
        <a:p>
          <a:endParaRPr lang="en-US"/>
        </a:p>
      </dgm:t>
    </dgm:pt>
    <dgm:pt modelId="{10A6748C-1704-4442-B9DB-3BE976FD2C28}" type="sibTrans" cxnId="{C961CB4B-23CB-470A-A0A0-0050AE5F5CA1}">
      <dgm:prSet/>
      <dgm:spPr/>
      <dgm:t>
        <a:bodyPr/>
        <a:lstStyle/>
        <a:p>
          <a:endParaRPr lang="en-US"/>
        </a:p>
      </dgm:t>
    </dgm:pt>
    <dgm:pt modelId="{D133E8D3-D3CF-4A08-83D8-9E057C5AE5A7}">
      <dgm:prSet/>
      <dgm:spPr/>
      <dgm:t>
        <a:bodyPr/>
        <a:lstStyle/>
        <a:p>
          <a:r>
            <a:rPr lang="en-GB" b="0" i="0"/>
            <a:t>Scalable storage</a:t>
          </a:r>
          <a:endParaRPr lang="en-US"/>
        </a:p>
      </dgm:t>
    </dgm:pt>
    <dgm:pt modelId="{ED5EC14D-AF9F-46A8-B363-ADF0B4DAF91C}" type="parTrans" cxnId="{3BDD0001-C530-44F8-96AC-903F7DFA60B5}">
      <dgm:prSet/>
      <dgm:spPr/>
      <dgm:t>
        <a:bodyPr/>
        <a:lstStyle/>
        <a:p>
          <a:endParaRPr lang="en-US"/>
        </a:p>
      </dgm:t>
    </dgm:pt>
    <dgm:pt modelId="{2155CAC3-CD91-427D-90B5-4E28A57CD870}" type="sibTrans" cxnId="{3BDD0001-C530-44F8-96AC-903F7DFA60B5}">
      <dgm:prSet/>
      <dgm:spPr/>
      <dgm:t>
        <a:bodyPr/>
        <a:lstStyle/>
        <a:p>
          <a:endParaRPr lang="en-US"/>
        </a:p>
      </dgm:t>
    </dgm:pt>
    <dgm:pt modelId="{22DBDA08-47FB-483A-9A34-CBA49D37B840}">
      <dgm:prSet/>
      <dgm:spPr/>
      <dgm:t>
        <a:bodyPr/>
        <a:lstStyle/>
        <a:p>
          <a:r>
            <a:rPr lang="en-GB" b="0" i="0"/>
            <a:t>Security</a:t>
          </a:r>
          <a:endParaRPr lang="en-US"/>
        </a:p>
      </dgm:t>
    </dgm:pt>
    <dgm:pt modelId="{A0B48005-3937-4E92-9A01-AE126E0EA970}" type="parTrans" cxnId="{F090BFAF-585E-42E3-8B28-F9FA147E8925}">
      <dgm:prSet/>
      <dgm:spPr/>
      <dgm:t>
        <a:bodyPr/>
        <a:lstStyle/>
        <a:p>
          <a:endParaRPr lang="en-US"/>
        </a:p>
      </dgm:t>
    </dgm:pt>
    <dgm:pt modelId="{2E78C862-E295-4300-A7BA-43395E8BAAD4}" type="sibTrans" cxnId="{F090BFAF-585E-42E3-8B28-F9FA147E8925}">
      <dgm:prSet/>
      <dgm:spPr/>
      <dgm:t>
        <a:bodyPr/>
        <a:lstStyle/>
        <a:p>
          <a:endParaRPr lang="en-US"/>
        </a:p>
      </dgm:t>
    </dgm:pt>
    <dgm:pt modelId="{31AA6BF4-2738-4023-9FAB-E89E6BCAD7D9}">
      <dgm:prSet/>
      <dgm:spPr/>
      <dgm:t>
        <a:bodyPr/>
        <a:lstStyle/>
        <a:p>
          <a:r>
            <a:rPr lang="en-GB" b="0" i="0"/>
            <a:t>Cost reduction</a:t>
          </a:r>
          <a:endParaRPr lang="en-US"/>
        </a:p>
      </dgm:t>
    </dgm:pt>
    <dgm:pt modelId="{57633B75-C90A-4372-A766-F9A4B407EE5E}" type="parTrans" cxnId="{6C3813E8-A1D2-461E-B138-6259470E406D}">
      <dgm:prSet/>
      <dgm:spPr/>
      <dgm:t>
        <a:bodyPr/>
        <a:lstStyle/>
        <a:p>
          <a:endParaRPr lang="en-US"/>
        </a:p>
      </dgm:t>
    </dgm:pt>
    <dgm:pt modelId="{E7179CB1-8B44-4AAD-B487-C49BE419BD65}" type="sibTrans" cxnId="{6C3813E8-A1D2-461E-B138-6259470E406D}">
      <dgm:prSet/>
      <dgm:spPr/>
      <dgm:t>
        <a:bodyPr/>
        <a:lstStyle/>
        <a:p>
          <a:endParaRPr lang="en-US"/>
        </a:p>
      </dgm:t>
    </dgm:pt>
    <dgm:pt modelId="{C6D2060E-FC32-43CE-8621-05E49EAD257D}">
      <dgm:prSet/>
      <dgm:spPr/>
      <dgm:t>
        <a:bodyPr/>
        <a:lstStyle/>
        <a:p>
          <a:r>
            <a:rPr lang="en-US" b="0" i="0"/>
            <a:t>Paper-free</a:t>
          </a:r>
          <a:endParaRPr lang="en-US"/>
        </a:p>
      </dgm:t>
    </dgm:pt>
    <dgm:pt modelId="{EBF01838-8DE7-4B07-9CA1-C4A3AA66AF21}" type="parTrans" cxnId="{99F59C36-3998-424E-867F-EE069A1AF3A8}">
      <dgm:prSet/>
      <dgm:spPr/>
      <dgm:t>
        <a:bodyPr/>
        <a:lstStyle/>
        <a:p>
          <a:endParaRPr lang="en-US"/>
        </a:p>
      </dgm:t>
    </dgm:pt>
    <dgm:pt modelId="{EAC64F91-1A7F-434E-B2B1-3B191A806B95}" type="sibTrans" cxnId="{99F59C36-3998-424E-867F-EE069A1AF3A8}">
      <dgm:prSet/>
      <dgm:spPr/>
      <dgm:t>
        <a:bodyPr/>
        <a:lstStyle/>
        <a:p>
          <a:endParaRPr lang="en-US"/>
        </a:p>
      </dgm:t>
    </dgm:pt>
    <dgm:pt modelId="{F1F7E064-A881-42E4-B1DA-EB662B630AF2}">
      <dgm:prSet/>
      <dgm:spPr/>
      <dgm:t>
        <a:bodyPr/>
        <a:lstStyle/>
        <a:p>
          <a:r>
            <a:rPr lang="en-US" b="0" i="0"/>
            <a:t>Collaboration</a:t>
          </a:r>
          <a:endParaRPr lang="en-US"/>
        </a:p>
      </dgm:t>
    </dgm:pt>
    <dgm:pt modelId="{FC85AB02-905A-41E7-8C2B-7127814C4DA5}" type="parTrans" cxnId="{25683CE1-FB95-4F87-A9C6-5F3E7163D1AD}">
      <dgm:prSet/>
      <dgm:spPr/>
      <dgm:t>
        <a:bodyPr/>
        <a:lstStyle/>
        <a:p>
          <a:endParaRPr lang="en-US"/>
        </a:p>
      </dgm:t>
    </dgm:pt>
    <dgm:pt modelId="{72D97829-9274-4D3D-8709-B2AD106F8079}" type="sibTrans" cxnId="{25683CE1-FB95-4F87-A9C6-5F3E7163D1AD}">
      <dgm:prSet/>
      <dgm:spPr/>
      <dgm:t>
        <a:bodyPr/>
        <a:lstStyle/>
        <a:p>
          <a:endParaRPr lang="en-US"/>
        </a:p>
      </dgm:t>
    </dgm:pt>
    <dgm:pt modelId="{5172B0FD-21B4-490B-BAE1-912A6E902647}" type="pres">
      <dgm:prSet presAssocID="{CDF197AF-E6B0-45CE-90BE-EDBBB2460784}" presName="cycle" presStyleCnt="0">
        <dgm:presLayoutVars>
          <dgm:dir/>
          <dgm:resizeHandles val="exact"/>
        </dgm:presLayoutVars>
      </dgm:prSet>
      <dgm:spPr/>
    </dgm:pt>
    <dgm:pt modelId="{65FBE9AB-62AB-4619-9CE2-2DA1A3AF6968}" type="pres">
      <dgm:prSet presAssocID="{AE1CE3E4-F1FB-4C59-91C0-D611A0CB7893}" presName="node" presStyleLbl="node1" presStyleIdx="0" presStyleCnt="6">
        <dgm:presLayoutVars>
          <dgm:bulletEnabled val="1"/>
        </dgm:presLayoutVars>
      </dgm:prSet>
      <dgm:spPr/>
    </dgm:pt>
    <dgm:pt modelId="{E7E30D4D-A73B-4B74-9D16-9BB023934743}" type="pres">
      <dgm:prSet presAssocID="{AE1CE3E4-F1FB-4C59-91C0-D611A0CB7893}" presName="spNode" presStyleCnt="0"/>
      <dgm:spPr/>
    </dgm:pt>
    <dgm:pt modelId="{1281E1EE-949F-45B8-83D9-E7552ABE3D1D}" type="pres">
      <dgm:prSet presAssocID="{10A6748C-1704-4442-B9DB-3BE976FD2C28}" presName="sibTrans" presStyleLbl="sibTrans1D1" presStyleIdx="0" presStyleCnt="6"/>
      <dgm:spPr/>
    </dgm:pt>
    <dgm:pt modelId="{7A32531E-A430-45C4-8BEA-C0AA415DD346}" type="pres">
      <dgm:prSet presAssocID="{D133E8D3-D3CF-4A08-83D8-9E057C5AE5A7}" presName="node" presStyleLbl="node1" presStyleIdx="1" presStyleCnt="6">
        <dgm:presLayoutVars>
          <dgm:bulletEnabled val="1"/>
        </dgm:presLayoutVars>
      </dgm:prSet>
      <dgm:spPr/>
    </dgm:pt>
    <dgm:pt modelId="{324D12BA-D0E8-4DF6-94FA-E20A2768696C}" type="pres">
      <dgm:prSet presAssocID="{D133E8D3-D3CF-4A08-83D8-9E057C5AE5A7}" presName="spNode" presStyleCnt="0"/>
      <dgm:spPr/>
    </dgm:pt>
    <dgm:pt modelId="{2D88B731-B77F-4E10-B617-18DB7489D68E}" type="pres">
      <dgm:prSet presAssocID="{2155CAC3-CD91-427D-90B5-4E28A57CD870}" presName="sibTrans" presStyleLbl="sibTrans1D1" presStyleIdx="1" presStyleCnt="6"/>
      <dgm:spPr/>
    </dgm:pt>
    <dgm:pt modelId="{418674A9-3C4C-4115-ABC4-5F9C01D3950E}" type="pres">
      <dgm:prSet presAssocID="{22DBDA08-47FB-483A-9A34-CBA49D37B840}" presName="node" presStyleLbl="node1" presStyleIdx="2" presStyleCnt="6">
        <dgm:presLayoutVars>
          <dgm:bulletEnabled val="1"/>
        </dgm:presLayoutVars>
      </dgm:prSet>
      <dgm:spPr/>
    </dgm:pt>
    <dgm:pt modelId="{1A9E3A84-3751-423F-B6AD-AFF12C51AF46}" type="pres">
      <dgm:prSet presAssocID="{22DBDA08-47FB-483A-9A34-CBA49D37B840}" presName="spNode" presStyleCnt="0"/>
      <dgm:spPr/>
    </dgm:pt>
    <dgm:pt modelId="{B75B3191-32CE-4A2F-804B-78DE8B6CD9EC}" type="pres">
      <dgm:prSet presAssocID="{2E78C862-E295-4300-A7BA-43395E8BAAD4}" presName="sibTrans" presStyleLbl="sibTrans1D1" presStyleIdx="2" presStyleCnt="6"/>
      <dgm:spPr/>
    </dgm:pt>
    <dgm:pt modelId="{F5D33A7A-4D81-4CF2-96DA-F0A6D1C69142}" type="pres">
      <dgm:prSet presAssocID="{31AA6BF4-2738-4023-9FAB-E89E6BCAD7D9}" presName="node" presStyleLbl="node1" presStyleIdx="3" presStyleCnt="6">
        <dgm:presLayoutVars>
          <dgm:bulletEnabled val="1"/>
        </dgm:presLayoutVars>
      </dgm:prSet>
      <dgm:spPr/>
    </dgm:pt>
    <dgm:pt modelId="{6EF6A655-6D14-4F16-8CAD-0ED922BDF09D}" type="pres">
      <dgm:prSet presAssocID="{31AA6BF4-2738-4023-9FAB-E89E6BCAD7D9}" presName="spNode" presStyleCnt="0"/>
      <dgm:spPr/>
    </dgm:pt>
    <dgm:pt modelId="{2F748442-0F75-4C82-AFCD-8181EB3F49D9}" type="pres">
      <dgm:prSet presAssocID="{E7179CB1-8B44-4AAD-B487-C49BE419BD65}" presName="sibTrans" presStyleLbl="sibTrans1D1" presStyleIdx="3" presStyleCnt="6"/>
      <dgm:spPr/>
    </dgm:pt>
    <dgm:pt modelId="{B5271C2C-3635-4D4B-AA0F-E3883F187820}" type="pres">
      <dgm:prSet presAssocID="{C6D2060E-FC32-43CE-8621-05E49EAD257D}" presName="node" presStyleLbl="node1" presStyleIdx="4" presStyleCnt="6">
        <dgm:presLayoutVars>
          <dgm:bulletEnabled val="1"/>
        </dgm:presLayoutVars>
      </dgm:prSet>
      <dgm:spPr/>
    </dgm:pt>
    <dgm:pt modelId="{3A64C0D9-F169-49CE-82F3-8FAE95A5EE77}" type="pres">
      <dgm:prSet presAssocID="{C6D2060E-FC32-43CE-8621-05E49EAD257D}" presName="spNode" presStyleCnt="0"/>
      <dgm:spPr/>
    </dgm:pt>
    <dgm:pt modelId="{ED12CA75-5D59-4888-B59A-1D908FDE5F59}" type="pres">
      <dgm:prSet presAssocID="{EAC64F91-1A7F-434E-B2B1-3B191A806B95}" presName="sibTrans" presStyleLbl="sibTrans1D1" presStyleIdx="4" presStyleCnt="6"/>
      <dgm:spPr/>
    </dgm:pt>
    <dgm:pt modelId="{C8D04C75-2D89-40E4-B60D-87ACA22D6873}" type="pres">
      <dgm:prSet presAssocID="{F1F7E064-A881-42E4-B1DA-EB662B630AF2}" presName="node" presStyleLbl="node1" presStyleIdx="5" presStyleCnt="6">
        <dgm:presLayoutVars>
          <dgm:bulletEnabled val="1"/>
        </dgm:presLayoutVars>
      </dgm:prSet>
      <dgm:spPr/>
    </dgm:pt>
    <dgm:pt modelId="{B8A1DCC3-4F22-491F-836A-854ED1637838}" type="pres">
      <dgm:prSet presAssocID="{F1F7E064-A881-42E4-B1DA-EB662B630AF2}" presName="spNode" presStyleCnt="0"/>
      <dgm:spPr/>
    </dgm:pt>
    <dgm:pt modelId="{F910990B-643B-4B11-94EC-E2539C7D095C}" type="pres">
      <dgm:prSet presAssocID="{72D97829-9274-4D3D-8709-B2AD106F8079}" presName="sibTrans" presStyleLbl="sibTrans1D1" presStyleIdx="5" presStyleCnt="6"/>
      <dgm:spPr/>
    </dgm:pt>
  </dgm:ptLst>
  <dgm:cxnLst>
    <dgm:cxn modelId="{3BDD0001-C530-44F8-96AC-903F7DFA60B5}" srcId="{CDF197AF-E6B0-45CE-90BE-EDBBB2460784}" destId="{D133E8D3-D3CF-4A08-83D8-9E057C5AE5A7}" srcOrd="1" destOrd="0" parTransId="{ED5EC14D-AF9F-46A8-B363-ADF0B4DAF91C}" sibTransId="{2155CAC3-CD91-427D-90B5-4E28A57CD870}"/>
    <dgm:cxn modelId="{B557F704-C8D1-4940-B9C3-7A3B10217919}" type="presOf" srcId="{F1F7E064-A881-42E4-B1DA-EB662B630AF2}" destId="{C8D04C75-2D89-40E4-B60D-87ACA22D6873}" srcOrd="0" destOrd="0" presId="urn:microsoft.com/office/officeart/2005/8/layout/cycle6"/>
    <dgm:cxn modelId="{CE914805-F695-4046-973B-1FAE5703A965}" type="presOf" srcId="{EAC64F91-1A7F-434E-B2B1-3B191A806B95}" destId="{ED12CA75-5D59-4888-B59A-1D908FDE5F59}" srcOrd="0" destOrd="0" presId="urn:microsoft.com/office/officeart/2005/8/layout/cycle6"/>
    <dgm:cxn modelId="{4D56F017-EDC8-46AB-9718-1F61F41A17B3}" type="presOf" srcId="{2155CAC3-CD91-427D-90B5-4E28A57CD870}" destId="{2D88B731-B77F-4E10-B617-18DB7489D68E}" srcOrd="0" destOrd="0" presId="urn:microsoft.com/office/officeart/2005/8/layout/cycle6"/>
    <dgm:cxn modelId="{99F59C36-3998-424E-867F-EE069A1AF3A8}" srcId="{CDF197AF-E6B0-45CE-90BE-EDBBB2460784}" destId="{C6D2060E-FC32-43CE-8621-05E49EAD257D}" srcOrd="4" destOrd="0" parTransId="{EBF01838-8DE7-4B07-9CA1-C4A3AA66AF21}" sibTransId="{EAC64F91-1A7F-434E-B2B1-3B191A806B95}"/>
    <dgm:cxn modelId="{BBC31839-6E6E-4ED8-BF8B-65D9B773D9EF}" type="presOf" srcId="{31AA6BF4-2738-4023-9FAB-E89E6BCAD7D9}" destId="{F5D33A7A-4D81-4CF2-96DA-F0A6D1C69142}" srcOrd="0" destOrd="0" presId="urn:microsoft.com/office/officeart/2005/8/layout/cycle6"/>
    <dgm:cxn modelId="{C961CB4B-23CB-470A-A0A0-0050AE5F5CA1}" srcId="{CDF197AF-E6B0-45CE-90BE-EDBBB2460784}" destId="{AE1CE3E4-F1FB-4C59-91C0-D611A0CB7893}" srcOrd="0" destOrd="0" parTransId="{BEF95671-4FA3-4F78-BA29-50014E7838B7}" sibTransId="{10A6748C-1704-4442-B9DB-3BE976FD2C28}"/>
    <dgm:cxn modelId="{97CACB51-4A44-4BAA-A508-4CE0F266B27C}" type="presOf" srcId="{10A6748C-1704-4442-B9DB-3BE976FD2C28}" destId="{1281E1EE-949F-45B8-83D9-E7552ABE3D1D}" srcOrd="0" destOrd="0" presId="urn:microsoft.com/office/officeart/2005/8/layout/cycle6"/>
    <dgm:cxn modelId="{A2629F76-0FD5-4D57-A1A2-1576B585A5A6}" type="presOf" srcId="{22DBDA08-47FB-483A-9A34-CBA49D37B840}" destId="{418674A9-3C4C-4115-ABC4-5F9C01D3950E}" srcOrd="0" destOrd="0" presId="urn:microsoft.com/office/officeart/2005/8/layout/cycle6"/>
    <dgm:cxn modelId="{1B404598-3887-4463-96D7-810C5FBC9DF4}" type="presOf" srcId="{AE1CE3E4-F1FB-4C59-91C0-D611A0CB7893}" destId="{65FBE9AB-62AB-4619-9CE2-2DA1A3AF6968}" srcOrd="0" destOrd="0" presId="urn:microsoft.com/office/officeart/2005/8/layout/cycle6"/>
    <dgm:cxn modelId="{1E59A4A0-CBF6-4D81-9FC7-6E7A4FD318CB}" type="presOf" srcId="{D133E8D3-D3CF-4A08-83D8-9E057C5AE5A7}" destId="{7A32531E-A430-45C4-8BEA-C0AA415DD346}" srcOrd="0" destOrd="0" presId="urn:microsoft.com/office/officeart/2005/8/layout/cycle6"/>
    <dgm:cxn modelId="{F090BFAF-585E-42E3-8B28-F9FA147E8925}" srcId="{CDF197AF-E6B0-45CE-90BE-EDBBB2460784}" destId="{22DBDA08-47FB-483A-9A34-CBA49D37B840}" srcOrd="2" destOrd="0" parTransId="{A0B48005-3937-4E92-9A01-AE126E0EA970}" sibTransId="{2E78C862-E295-4300-A7BA-43395E8BAAD4}"/>
    <dgm:cxn modelId="{F0A257C2-53A0-4BEA-8922-7893016DF6CA}" type="presOf" srcId="{C6D2060E-FC32-43CE-8621-05E49EAD257D}" destId="{B5271C2C-3635-4D4B-AA0F-E3883F187820}" srcOrd="0" destOrd="0" presId="urn:microsoft.com/office/officeart/2005/8/layout/cycle6"/>
    <dgm:cxn modelId="{8A22F4C5-0366-4628-943B-335129ABB6E5}" type="presOf" srcId="{72D97829-9274-4D3D-8709-B2AD106F8079}" destId="{F910990B-643B-4B11-94EC-E2539C7D095C}" srcOrd="0" destOrd="0" presId="urn:microsoft.com/office/officeart/2005/8/layout/cycle6"/>
    <dgm:cxn modelId="{039087CD-085E-4940-8E92-D5034BA09759}" type="presOf" srcId="{2E78C862-E295-4300-A7BA-43395E8BAAD4}" destId="{B75B3191-32CE-4A2F-804B-78DE8B6CD9EC}" srcOrd="0" destOrd="0" presId="urn:microsoft.com/office/officeart/2005/8/layout/cycle6"/>
    <dgm:cxn modelId="{25683CE1-FB95-4F87-A9C6-5F3E7163D1AD}" srcId="{CDF197AF-E6B0-45CE-90BE-EDBBB2460784}" destId="{F1F7E064-A881-42E4-B1DA-EB662B630AF2}" srcOrd="5" destOrd="0" parTransId="{FC85AB02-905A-41E7-8C2B-7127814C4DA5}" sibTransId="{72D97829-9274-4D3D-8709-B2AD106F8079}"/>
    <dgm:cxn modelId="{6C3813E8-A1D2-461E-B138-6259470E406D}" srcId="{CDF197AF-E6B0-45CE-90BE-EDBBB2460784}" destId="{31AA6BF4-2738-4023-9FAB-E89E6BCAD7D9}" srcOrd="3" destOrd="0" parTransId="{57633B75-C90A-4372-A766-F9A4B407EE5E}" sibTransId="{E7179CB1-8B44-4AAD-B487-C49BE419BD65}"/>
    <dgm:cxn modelId="{41864DF6-354F-46B7-A276-CF70C68A5A3C}" type="presOf" srcId="{CDF197AF-E6B0-45CE-90BE-EDBBB2460784}" destId="{5172B0FD-21B4-490B-BAE1-912A6E902647}" srcOrd="0" destOrd="0" presId="urn:microsoft.com/office/officeart/2005/8/layout/cycle6"/>
    <dgm:cxn modelId="{FE1807F8-4101-42EC-AAD3-55E59CC75108}" type="presOf" srcId="{E7179CB1-8B44-4AAD-B487-C49BE419BD65}" destId="{2F748442-0F75-4C82-AFCD-8181EB3F49D9}" srcOrd="0" destOrd="0" presId="urn:microsoft.com/office/officeart/2005/8/layout/cycle6"/>
    <dgm:cxn modelId="{7541E4B6-0D04-4D42-A813-719E8A23FA4A}" type="presParOf" srcId="{5172B0FD-21B4-490B-BAE1-912A6E902647}" destId="{65FBE9AB-62AB-4619-9CE2-2DA1A3AF6968}" srcOrd="0" destOrd="0" presId="urn:microsoft.com/office/officeart/2005/8/layout/cycle6"/>
    <dgm:cxn modelId="{EE9910EB-7257-43A0-8AC9-2CA33FE3DC01}" type="presParOf" srcId="{5172B0FD-21B4-490B-BAE1-912A6E902647}" destId="{E7E30D4D-A73B-4B74-9D16-9BB023934743}" srcOrd="1" destOrd="0" presId="urn:microsoft.com/office/officeart/2005/8/layout/cycle6"/>
    <dgm:cxn modelId="{452F90FF-A6C7-482B-A253-2790F9FDA96E}" type="presParOf" srcId="{5172B0FD-21B4-490B-BAE1-912A6E902647}" destId="{1281E1EE-949F-45B8-83D9-E7552ABE3D1D}" srcOrd="2" destOrd="0" presId="urn:microsoft.com/office/officeart/2005/8/layout/cycle6"/>
    <dgm:cxn modelId="{47F93053-6DE7-4FE5-8D3B-E0D4FB3D4F25}" type="presParOf" srcId="{5172B0FD-21B4-490B-BAE1-912A6E902647}" destId="{7A32531E-A430-45C4-8BEA-C0AA415DD346}" srcOrd="3" destOrd="0" presId="urn:microsoft.com/office/officeart/2005/8/layout/cycle6"/>
    <dgm:cxn modelId="{86BDFBF3-9DA9-4757-813E-2FA5663D54A3}" type="presParOf" srcId="{5172B0FD-21B4-490B-BAE1-912A6E902647}" destId="{324D12BA-D0E8-4DF6-94FA-E20A2768696C}" srcOrd="4" destOrd="0" presId="urn:microsoft.com/office/officeart/2005/8/layout/cycle6"/>
    <dgm:cxn modelId="{B6587167-8999-4E87-B828-41C4469D5738}" type="presParOf" srcId="{5172B0FD-21B4-490B-BAE1-912A6E902647}" destId="{2D88B731-B77F-4E10-B617-18DB7489D68E}" srcOrd="5" destOrd="0" presId="urn:microsoft.com/office/officeart/2005/8/layout/cycle6"/>
    <dgm:cxn modelId="{804CE991-331E-4E77-BECF-227B0D7A14E7}" type="presParOf" srcId="{5172B0FD-21B4-490B-BAE1-912A6E902647}" destId="{418674A9-3C4C-4115-ABC4-5F9C01D3950E}" srcOrd="6" destOrd="0" presId="urn:microsoft.com/office/officeart/2005/8/layout/cycle6"/>
    <dgm:cxn modelId="{DE91622B-BD1E-408B-87FD-0998C1EB8D76}" type="presParOf" srcId="{5172B0FD-21B4-490B-BAE1-912A6E902647}" destId="{1A9E3A84-3751-423F-B6AD-AFF12C51AF46}" srcOrd="7" destOrd="0" presId="urn:microsoft.com/office/officeart/2005/8/layout/cycle6"/>
    <dgm:cxn modelId="{F42F517D-C429-4CF5-B09F-F5D3DD1DFEF2}" type="presParOf" srcId="{5172B0FD-21B4-490B-BAE1-912A6E902647}" destId="{B75B3191-32CE-4A2F-804B-78DE8B6CD9EC}" srcOrd="8" destOrd="0" presId="urn:microsoft.com/office/officeart/2005/8/layout/cycle6"/>
    <dgm:cxn modelId="{AA9E85DD-2DB3-451E-AC85-CF1DB20D5CE9}" type="presParOf" srcId="{5172B0FD-21B4-490B-BAE1-912A6E902647}" destId="{F5D33A7A-4D81-4CF2-96DA-F0A6D1C69142}" srcOrd="9" destOrd="0" presId="urn:microsoft.com/office/officeart/2005/8/layout/cycle6"/>
    <dgm:cxn modelId="{86E7B7E4-B8AD-44E2-83A0-EAC2D123AF69}" type="presParOf" srcId="{5172B0FD-21B4-490B-BAE1-912A6E902647}" destId="{6EF6A655-6D14-4F16-8CAD-0ED922BDF09D}" srcOrd="10" destOrd="0" presId="urn:microsoft.com/office/officeart/2005/8/layout/cycle6"/>
    <dgm:cxn modelId="{EC3D580F-8615-4D48-A680-63B91F9424A7}" type="presParOf" srcId="{5172B0FD-21B4-490B-BAE1-912A6E902647}" destId="{2F748442-0F75-4C82-AFCD-8181EB3F49D9}" srcOrd="11" destOrd="0" presId="urn:microsoft.com/office/officeart/2005/8/layout/cycle6"/>
    <dgm:cxn modelId="{0AA9C259-2712-4C47-8FCD-D9A00CCAD440}" type="presParOf" srcId="{5172B0FD-21B4-490B-BAE1-912A6E902647}" destId="{B5271C2C-3635-4D4B-AA0F-E3883F187820}" srcOrd="12" destOrd="0" presId="urn:microsoft.com/office/officeart/2005/8/layout/cycle6"/>
    <dgm:cxn modelId="{FE6C3475-9E9C-4023-AF65-9BE6260A6C83}" type="presParOf" srcId="{5172B0FD-21B4-490B-BAE1-912A6E902647}" destId="{3A64C0D9-F169-49CE-82F3-8FAE95A5EE77}" srcOrd="13" destOrd="0" presId="urn:microsoft.com/office/officeart/2005/8/layout/cycle6"/>
    <dgm:cxn modelId="{53BEF642-A71A-4B69-B877-7AFDFB4F538E}" type="presParOf" srcId="{5172B0FD-21B4-490B-BAE1-912A6E902647}" destId="{ED12CA75-5D59-4888-B59A-1D908FDE5F59}" srcOrd="14" destOrd="0" presId="urn:microsoft.com/office/officeart/2005/8/layout/cycle6"/>
    <dgm:cxn modelId="{735E4D52-97AF-4040-B61F-C360BBDE2851}" type="presParOf" srcId="{5172B0FD-21B4-490B-BAE1-912A6E902647}" destId="{C8D04C75-2D89-40E4-B60D-87ACA22D6873}" srcOrd="15" destOrd="0" presId="urn:microsoft.com/office/officeart/2005/8/layout/cycle6"/>
    <dgm:cxn modelId="{20EF57B0-F83A-4A1E-8E7E-172F75E3A314}" type="presParOf" srcId="{5172B0FD-21B4-490B-BAE1-912A6E902647}" destId="{B8A1DCC3-4F22-491F-836A-854ED1637838}" srcOrd="16" destOrd="0" presId="urn:microsoft.com/office/officeart/2005/8/layout/cycle6"/>
    <dgm:cxn modelId="{C7AB37E2-C96B-496B-B688-68E2FC0BE587}" type="presParOf" srcId="{5172B0FD-21B4-490B-BAE1-912A6E902647}" destId="{F910990B-643B-4B11-94EC-E2539C7D095C}"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9C292E-6CFA-4DD6-A16A-3998E9CDD3CE}">
      <dsp:nvSpPr>
        <dsp:cNvPr id="0" name=""/>
        <dsp:cNvSpPr/>
      </dsp:nvSpPr>
      <dsp:spPr>
        <a:xfrm>
          <a:off x="1790" y="0"/>
          <a:ext cx="1746129" cy="3434150"/>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The accounting of the past, surrounded by big and heavy books, papers, and even more papers, was a picture of passive and “analogic” accounting. </a:t>
          </a:r>
        </a:p>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Accounting, written in the present and anticipated in the future, is done by active, business-oriented accountants using digital tools</a:t>
          </a:r>
          <a:r>
            <a:rPr lang="en-US" sz="1200" b="0" i="0" kern="1200" dirty="0">
              <a:latin typeface="Montserrat" panose="00000500000000000000" pitchFamily="2" charset="0"/>
            </a:rPr>
            <a:t>. </a:t>
          </a:r>
          <a:endParaRPr lang="en-US" sz="1200" kern="1200" dirty="0">
            <a:latin typeface="Montserrat" panose="00000500000000000000" pitchFamily="2" charset="0"/>
          </a:endParaRPr>
        </a:p>
      </dsp:txBody>
      <dsp:txXfrm>
        <a:off x="52932" y="51142"/>
        <a:ext cx="1643845" cy="3331866"/>
      </dsp:txXfrm>
    </dsp:sp>
    <dsp:sp modelId="{A5F7312B-603A-4EC8-8896-43FDD7B0EA2A}">
      <dsp:nvSpPr>
        <dsp:cNvPr id="0" name=""/>
        <dsp:cNvSpPr/>
      </dsp:nvSpPr>
      <dsp:spPr>
        <a:xfrm>
          <a:off x="2056041" y="0"/>
          <a:ext cx="1746129" cy="3434150"/>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dirty="0">
              <a:latin typeface="Montserrat" panose="00000500000000000000" pitchFamily="2" charset="0"/>
            </a:rPr>
            <a:t>The accountant becomes a professional of excellence, with an innovative posture, more dedicated to tasks in which more work is required intellectual, analysis and appreciation of information with a strategic vision for the company/entity where it operates, and not so much routine tasks associated only to records of facts that occurred in the entity </a:t>
          </a:r>
          <a:r>
            <a:rPr lang="en-GB" sz="800" b="0" i="1" kern="1200" dirty="0">
              <a:latin typeface="Montserrat" panose="00000500000000000000" pitchFamily="2" charset="0"/>
            </a:rPr>
            <a:t>(Cristina et al., n.d.).</a:t>
          </a:r>
          <a:endParaRPr lang="en-US" sz="800" kern="1200" dirty="0">
            <a:latin typeface="Montserrat" panose="00000500000000000000" pitchFamily="2" charset="0"/>
          </a:endParaRPr>
        </a:p>
      </dsp:txBody>
      <dsp:txXfrm>
        <a:off x="2107183" y="51142"/>
        <a:ext cx="1643845" cy="3331866"/>
      </dsp:txXfrm>
    </dsp:sp>
    <dsp:sp modelId="{DA71AE1B-4F5C-459E-82EA-7FAB02BEB1FC}">
      <dsp:nvSpPr>
        <dsp:cNvPr id="0" name=""/>
        <dsp:cNvSpPr/>
      </dsp:nvSpPr>
      <dsp:spPr>
        <a:xfrm>
          <a:off x="4089025" y="0"/>
          <a:ext cx="1746129" cy="3434150"/>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dirty="0">
              <a:latin typeface="Montserrat" panose="00000500000000000000" pitchFamily="2" charset="0"/>
            </a:rPr>
            <a:t>The accounting profession is changing from less emphasis on recording operations to more involvement in management support and decision-making </a:t>
          </a:r>
          <a:r>
            <a:rPr lang="en-GB" sz="800" b="0" i="0" kern="1200" dirty="0">
              <a:latin typeface="Montserrat" panose="00000500000000000000" pitchFamily="2" charset="0"/>
            </a:rPr>
            <a:t>(</a:t>
          </a:r>
          <a:r>
            <a:rPr lang="en-GB" sz="800" b="0" i="1" kern="1200" dirty="0">
              <a:latin typeface="Montserrat" panose="00000500000000000000" pitchFamily="2" charset="0"/>
            </a:rPr>
            <a:t>Almeida &amp; Carvalho, n.d.).</a:t>
          </a:r>
          <a:endParaRPr lang="en-US" sz="800" kern="1200" dirty="0">
            <a:latin typeface="Montserrat" panose="00000500000000000000" pitchFamily="2" charset="0"/>
          </a:endParaRPr>
        </a:p>
      </dsp:txBody>
      <dsp:txXfrm>
        <a:off x="4140167" y="51142"/>
        <a:ext cx="1643845" cy="3331866"/>
      </dsp:txXfrm>
    </dsp:sp>
    <dsp:sp modelId="{75853F8C-BD7A-46A6-A9C8-29EF3C4979C2}">
      <dsp:nvSpPr>
        <dsp:cNvPr id="0" name=""/>
        <dsp:cNvSpPr/>
      </dsp:nvSpPr>
      <dsp:spPr>
        <a:xfrm>
          <a:off x="6122018" y="0"/>
          <a:ext cx="1746129" cy="3434150"/>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1" kern="1200" dirty="0">
              <a:latin typeface="Montserrat" panose="00000500000000000000" pitchFamily="2" charset="0"/>
            </a:rPr>
            <a:t>“The multiplicity of tasks, very administrative and not very challenging, make the accountant's career not very interesting. In order to be a successful Chartered Accountant, it is necessary to minimize tasks that do not add value. Technology is extremely important in helping the business to offload paper-based and routine tasks, use and dematerialize IT mechanisms.“</a:t>
          </a:r>
        </a:p>
        <a:p>
          <a:pPr marL="0" lvl="0" indent="0" algn="ctr" defTabSz="444500">
            <a:lnSpc>
              <a:spcPct val="90000"/>
            </a:lnSpc>
            <a:spcBef>
              <a:spcPct val="0"/>
            </a:spcBef>
            <a:spcAft>
              <a:spcPct val="35000"/>
            </a:spcAft>
            <a:buNone/>
          </a:pPr>
          <a:r>
            <a:rPr lang="pt-PT" sz="800" b="0" i="0" kern="1200" dirty="0">
              <a:latin typeface="Montserrat" panose="00000500000000000000" pitchFamily="2" charset="0"/>
            </a:rPr>
            <a:t>Paula Franco, Chairwoman of the Portuguese Institute of Chartered Accountants</a:t>
          </a:r>
          <a:endParaRPr lang="en-US" sz="800" kern="1200" dirty="0">
            <a:latin typeface="Montserrat" panose="00000500000000000000" pitchFamily="2" charset="0"/>
          </a:endParaRPr>
        </a:p>
      </dsp:txBody>
      <dsp:txXfrm>
        <a:off x="6173160" y="51142"/>
        <a:ext cx="1643845" cy="333186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1E3441-80F6-4849-B250-3211B4982FB4}">
      <dsp:nvSpPr>
        <dsp:cNvPr id="0" name=""/>
        <dsp:cNvSpPr/>
      </dsp:nvSpPr>
      <dsp:spPr>
        <a:xfrm>
          <a:off x="0" y="77151"/>
          <a:ext cx="4114800" cy="386100"/>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GB" sz="1000" b="0" i="0" kern="1200"/>
            <a:t>can access their data and applications from any device connected to the internet</a:t>
          </a:r>
          <a:endParaRPr lang="en-US" sz="1000" kern="1200"/>
        </a:p>
      </dsp:txBody>
      <dsp:txXfrm>
        <a:off x="18848" y="95999"/>
        <a:ext cx="4077104" cy="348404"/>
      </dsp:txXfrm>
    </dsp:sp>
    <dsp:sp modelId="{619CA28D-654D-41A6-A14D-03D61213FD5B}">
      <dsp:nvSpPr>
        <dsp:cNvPr id="0" name=""/>
        <dsp:cNvSpPr/>
      </dsp:nvSpPr>
      <dsp:spPr>
        <a:xfrm>
          <a:off x="0" y="492052"/>
          <a:ext cx="4114800" cy="386100"/>
        </a:xfrm>
        <a:prstGeom prst="roundRect">
          <a:avLst/>
        </a:prstGeom>
        <a:solidFill>
          <a:schemeClr val="accent2">
            <a:hueOff val="189716"/>
            <a:satOff val="-16867"/>
            <a:lumOff val="-568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a:t>send invoices electronically </a:t>
          </a:r>
          <a:endParaRPr lang="en-US" sz="1000" kern="1200"/>
        </a:p>
      </dsp:txBody>
      <dsp:txXfrm>
        <a:off x="18848" y="510900"/>
        <a:ext cx="4077104" cy="348404"/>
      </dsp:txXfrm>
    </dsp:sp>
    <dsp:sp modelId="{07C7A03A-7C6F-4BA9-AB37-6279696F95B8}">
      <dsp:nvSpPr>
        <dsp:cNvPr id="0" name=""/>
        <dsp:cNvSpPr/>
      </dsp:nvSpPr>
      <dsp:spPr>
        <a:xfrm>
          <a:off x="0" y="906952"/>
          <a:ext cx="4114800" cy="386100"/>
        </a:xfrm>
        <a:prstGeom prst="roundRect">
          <a:avLst/>
        </a:prstGeom>
        <a:solidFill>
          <a:schemeClr val="accent2">
            <a:hueOff val="379432"/>
            <a:satOff val="-33735"/>
            <a:lumOff val="-11372"/>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a:t>more flexibility at the workplace</a:t>
          </a:r>
          <a:endParaRPr lang="en-US" sz="1000" kern="1200"/>
        </a:p>
      </dsp:txBody>
      <dsp:txXfrm>
        <a:off x="18848" y="925800"/>
        <a:ext cx="4077104" cy="348404"/>
      </dsp:txXfrm>
    </dsp:sp>
    <dsp:sp modelId="{39BC5859-8729-43C3-9339-4818CE44C1E7}">
      <dsp:nvSpPr>
        <dsp:cNvPr id="0" name=""/>
        <dsp:cNvSpPr/>
      </dsp:nvSpPr>
      <dsp:spPr>
        <a:xfrm>
          <a:off x="0" y="1321852"/>
          <a:ext cx="4114800" cy="386100"/>
        </a:xfrm>
        <a:prstGeom prst="roundRect">
          <a:avLst/>
        </a:prstGeom>
        <a:solidFill>
          <a:schemeClr val="accent2">
            <a:hueOff val="569149"/>
            <a:satOff val="-50602"/>
            <a:lumOff val="-1705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l" defTabSz="444500">
            <a:lnSpc>
              <a:spcPct val="90000"/>
            </a:lnSpc>
            <a:spcBef>
              <a:spcPct val="0"/>
            </a:spcBef>
            <a:spcAft>
              <a:spcPct val="35000"/>
            </a:spcAft>
            <a:buNone/>
          </a:pPr>
          <a:r>
            <a:rPr lang="en-US" sz="1000" b="0" i="0" kern="1200"/>
            <a:t>improved efficiency in accounting processes with less time spent in communicating accounting information with clients</a:t>
          </a:r>
          <a:endParaRPr lang="en-US" sz="1000" kern="1200"/>
        </a:p>
      </dsp:txBody>
      <dsp:txXfrm>
        <a:off x="18848" y="1340700"/>
        <a:ext cx="4077104" cy="3484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47686-2C68-40D2-A260-B2B406C1A96E}">
      <dsp:nvSpPr>
        <dsp:cNvPr id="0" name=""/>
        <dsp:cNvSpPr/>
      </dsp:nvSpPr>
      <dsp:spPr>
        <a:xfrm>
          <a:off x="770635" y="956"/>
          <a:ext cx="1464941" cy="58597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b="0" i="0" kern="1200" dirty="0">
              <a:latin typeface="Montserrat" panose="00000500000000000000" pitchFamily="2" charset="0"/>
            </a:rPr>
            <a:t>Increased</a:t>
          </a:r>
          <a:r>
            <a:rPr lang="en-GB" sz="1100" b="0" i="0" kern="1200" dirty="0"/>
            <a:t> </a:t>
          </a:r>
          <a:r>
            <a:rPr lang="en-GB" sz="1100" b="0" i="0" kern="1200" dirty="0">
              <a:latin typeface="Montserrat" panose="00000500000000000000" pitchFamily="2" charset="0"/>
            </a:rPr>
            <a:t>Productivity</a:t>
          </a:r>
          <a:endParaRPr lang="en-US" sz="1100" kern="1200" dirty="0">
            <a:latin typeface="Montserrat" panose="00000500000000000000" pitchFamily="2" charset="0"/>
          </a:endParaRPr>
        </a:p>
      </dsp:txBody>
      <dsp:txXfrm>
        <a:off x="1063623" y="956"/>
        <a:ext cx="878965" cy="585976"/>
      </dsp:txXfrm>
    </dsp:sp>
    <dsp:sp modelId="{DEE1685B-8D8E-49C5-A7A9-74DB56B0F101}">
      <dsp:nvSpPr>
        <dsp:cNvPr id="0" name=""/>
        <dsp:cNvSpPr/>
      </dsp:nvSpPr>
      <dsp:spPr>
        <a:xfrm>
          <a:off x="770635" y="668969"/>
          <a:ext cx="1464941" cy="58597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b="0" i="0" kern="1200" dirty="0">
              <a:latin typeface="Montserrat" panose="00000500000000000000" pitchFamily="2" charset="0"/>
            </a:rPr>
            <a:t>Save Time</a:t>
          </a:r>
          <a:endParaRPr lang="en-US" sz="1100" kern="1200" dirty="0">
            <a:latin typeface="Montserrat" panose="00000500000000000000" pitchFamily="2" charset="0"/>
          </a:endParaRPr>
        </a:p>
      </dsp:txBody>
      <dsp:txXfrm>
        <a:off x="1063623" y="668969"/>
        <a:ext cx="878965" cy="585976"/>
      </dsp:txXfrm>
    </dsp:sp>
    <dsp:sp modelId="{73861240-2F92-46E2-9E35-7BEE4300C06E}">
      <dsp:nvSpPr>
        <dsp:cNvPr id="0" name=""/>
        <dsp:cNvSpPr/>
      </dsp:nvSpPr>
      <dsp:spPr>
        <a:xfrm>
          <a:off x="770635" y="1336983"/>
          <a:ext cx="1464941" cy="58597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b="0" i="0" kern="1200" dirty="0">
              <a:latin typeface="Montserrat" panose="00000500000000000000" pitchFamily="2" charset="0"/>
            </a:rPr>
            <a:t>Higher Compliance</a:t>
          </a:r>
          <a:endParaRPr lang="en-US" sz="1100" kern="1200" dirty="0">
            <a:latin typeface="Montserrat" panose="00000500000000000000" pitchFamily="2" charset="0"/>
          </a:endParaRPr>
        </a:p>
      </dsp:txBody>
      <dsp:txXfrm>
        <a:off x="1063623" y="1336983"/>
        <a:ext cx="878965" cy="585976"/>
      </dsp:txXfrm>
    </dsp:sp>
    <dsp:sp modelId="{4C5025DC-5370-4943-9040-E0EAF2C93970}">
      <dsp:nvSpPr>
        <dsp:cNvPr id="0" name=""/>
        <dsp:cNvSpPr/>
      </dsp:nvSpPr>
      <dsp:spPr>
        <a:xfrm>
          <a:off x="770635" y="2004996"/>
          <a:ext cx="1464941" cy="58597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b="0" i="0" kern="1200" dirty="0">
              <a:latin typeface="Montserrat" panose="00000500000000000000" pitchFamily="2" charset="0"/>
            </a:rPr>
            <a:t>Better Customer Service</a:t>
          </a:r>
          <a:endParaRPr lang="en-US" sz="1100" kern="1200" dirty="0">
            <a:latin typeface="Montserrat" panose="00000500000000000000" pitchFamily="2" charset="0"/>
          </a:endParaRPr>
        </a:p>
      </dsp:txBody>
      <dsp:txXfrm>
        <a:off x="1063623" y="2004996"/>
        <a:ext cx="878965" cy="585976"/>
      </dsp:txXfrm>
    </dsp:sp>
    <dsp:sp modelId="{9F329E50-5BF8-4B47-8FA0-C7711A7F9A24}">
      <dsp:nvSpPr>
        <dsp:cNvPr id="0" name=""/>
        <dsp:cNvSpPr/>
      </dsp:nvSpPr>
      <dsp:spPr>
        <a:xfrm>
          <a:off x="770635" y="2673009"/>
          <a:ext cx="1464941" cy="58597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6985" rIns="0" bIns="6985" numCol="1" spcCol="1270" anchor="ctr" anchorCtr="0">
          <a:noAutofit/>
        </a:bodyPr>
        <a:lstStyle/>
        <a:p>
          <a:pPr marL="0" lvl="0" indent="0" algn="ctr" defTabSz="488950">
            <a:lnSpc>
              <a:spcPct val="90000"/>
            </a:lnSpc>
            <a:spcBef>
              <a:spcPct val="0"/>
            </a:spcBef>
            <a:spcAft>
              <a:spcPct val="35000"/>
            </a:spcAft>
            <a:buNone/>
          </a:pPr>
          <a:r>
            <a:rPr lang="en-GB" sz="1100" b="0" i="0" kern="1200" dirty="0">
              <a:latin typeface="Montserrat" panose="00000500000000000000" pitchFamily="2" charset="0"/>
            </a:rPr>
            <a:t>Better Accuracy</a:t>
          </a:r>
          <a:endParaRPr lang="en-US" sz="1100" kern="1200" dirty="0">
            <a:latin typeface="Montserrat" panose="00000500000000000000" pitchFamily="2" charset="0"/>
          </a:endParaRPr>
        </a:p>
      </dsp:txBody>
      <dsp:txXfrm>
        <a:off x="1063623" y="2673009"/>
        <a:ext cx="878965" cy="58597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265F-89AF-44F6-8DD8-8456D81C790B}">
      <dsp:nvSpPr>
        <dsp:cNvPr id="0" name=""/>
        <dsp:cNvSpPr/>
      </dsp:nvSpPr>
      <dsp:spPr>
        <a:xfrm>
          <a:off x="470509" y="0"/>
          <a:ext cx="1764176" cy="1058506"/>
        </a:xfrm>
        <a:prstGeom prst="rect">
          <a:avLst/>
        </a:prstGeom>
        <a:solidFill>
          <a:schemeClr val="accent2">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latin typeface="Montserrat" panose="00000500000000000000" pitchFamily="2" charset="0"/>
            </a:rPr>
            <a:t>Making automatic bookings in accounting</a:t>
          </a:r>
          <a:endParaRPr lang="en-US" sz="1100" kern="1200" dirty="0">
            <a:latin typeface="Montserrat" panose="00000500000000000000" pitchFamily="2" charset="0"/>
          </a:endParaRPr>
        </a:p>
      </dsp:txBody>
      <dsp:txXfrm>
        <a:off x="470509" y="0"/>
        <a:ext cx="1764176" cy="1058506"/>
      </dsp:txXfrm>
    </dsp:sp>
    <dsp:sp modelId="{C1BBC695-B705-43FB-8707-9E0075D2E9FA}">
      <dsp:nvSpPr>
        <dsp:cNvPr id="0" name=""/>
        <dsp:cNvSpPr/>
      </dsp:nvSpPr>
      <dsp:spPr>
        <a:xfrm>
          <a:off x="2513620" y="808"/>
          <a:ext cx="1764176" cy="1058506"/>
        </a:xfrm>
        <a:prstGeom prst="rect">
          <a:avLst/>
        </a:prstGeom>
        <a:solidFill>
          <a:schemeClr val="accent2">
            <a:hueOff val="81307"/>
            <a:satOff val="-7229"/>
            <a:lumOff val="-2437"/>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latin typeface="Montserrat" panose="00000500000000000000" pitchFamily="2" charset="0"/>
            </a:rPr>
            <a:t>Making auto-monitoring and auto-corrections on accounts</a:t>
          </a:r>
          <a:endParaRPr lang="en-US" sz="1100" kern="1200" dirty="0">
            <a:latin typeface="Montserrat" panose="00000500000000000000" pitchFamily="2" charset="0"/>
          </a:endParaRPr>
        </a:p>
      </dsp:txBody>
      <dsp:txXfrm>
        <a:off x="2513620" y="808"/>
        <a:ext cx="1764176" cy="1058506"/>
      </dsp:txXfrm>
    </dsp:sp>
    <dsp:sp modelId="{517E6B5D-0629-481B-ADDD-52214B5CDBDE}">
      <dsp:nvSpPr>
        <dsp:cNvPr id="0" name=""/>
        <dsp:cNvSpPr/>
      </dsp:nvSpPr>
      <dsp:spPr>
        <a:xfrm>
          <a:off x="4454214" y="808"/>
          <a:ext cx="1764176" cy="1058506"/>
        </a:xfrm>
        <a:prstGeom prst="rect">
          <a:avLst/>
        </a:prstGeom>
        <a:solidFill>
          <a:schemeClr val="accent2">
            <a:hueOff val="162614"/>
            <a:satOff val="-14458"/>
            <a:lumOff val="-4874"/>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latin typeface="Montserrat" panose="00000500000000000000" pitchFamily="2" charset="0"/>
            </a:rPr>
            <a:t>Automatically collecting and processing data from multiple data resources, </a:t>
          </a:r>
          <a:endParaRPr lang="en-US" sz="1100" kern="1200" dirty="0">
            <a:latin typeface="Montserrat" panose="00000500000000000000" pitchFamily="2" charset="0"/>
          </a:endParaRPr>
        </a:p>
      </dsp:txBody>
      <dsp:txXfrm>
        <a:off x="4454214" y="808"/>
        <a:ext cx="1764176" cy="1058506"/>
      </dsp:txXfrm>
    </dsp:sp>
    <dsp:sp modelId="{15791654-35C2-420E-956C-F15257B7E838}">
      <dsp:nvSpPr>
        <dsp:cNvPr id="0" name=""/>
        <dsp:cNvSpPr/>
      </dsp:nvSpPr>
      <dsp:spPr>
        <a:xfrm>
          <a:off x="573025" y="1235732"/>
          <a:ext cx="1764176" cy="1058506"/>
        </a:xfrm>
        <a:prstGeom prst="rect">
          <a:avLst/>
        </a:prstGeom>
        <a:solidFill>
          <a:schemeClr val="accent2">
            <a:hueOff val="243921"/>
            <a:satOff val="-21687"/>
            <a:lumOff val="-7311"/>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latin typeface="Montserrat" panose="00000500000000000000" pitchFamily="2" charset="0"/>
            </a:rPr>
            <a:t>working with different data types, from structured and unstructured data</a:t>
          </a:r>
          <a:endParaRPr lang="en-US" sz="1100" kern="1200" dirty="0">
            <a:latin typeface="Montserrat" panose="00000500000000000000" pitchFamily="2" charset="0"/>
          </a:endParaRPr>
        </a:p>
      </dsp:txBody>
      <dsp:txXfrm>
        <a:off x="573025" y="1235732"/>
        <a:ext cx="1764176" cy="1058506"/>
      </dsp:txXfrm>
    </dsp:sp>
    <dsp:sp modelId="{3873C733-3CEF-4660-9D24-D30D264024E8}">
      <dsp:nvSpPr>
        <dsp:cNvPr id="0" name=""/>
        <dsp:cNvSpPr/>
      </dsp:nvSpPr>
      <dsp:spPr>
        <a:xfrm>
          <a:off x="2513620" y="1235732"/>
          <a:ext cx="1764176" cy="1058506"/>
        </a:xfrm>
        <a:prstGeom prst="rect">
          <a:avLst/>
        </a:prstGeom>
        <a:solidFill>
          <a:schemeClr val="accent2">
            <a:hueOff val="325228"/>
            <a:satOff val="-28915"/>
            <a:lumOff val="-9747"/>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latin typeface="Montserrat" panose="00000500000000000000" pitchFamily="2" charset="0"/>
            </a:rPr>
            <a:t>Automatically filling in forms</a:t>
          </a:r>
          <a:endParaRPr lang="en-US" sz="1100" kern="1200" dirty="0">
            <a:latin typeface="Montserrat" panose="00000500000000000000" pitchFamily="2" charset="0"/>
          </a:endParaRPr>
        </a:p>
      </dsp:txBody>
      <dsp:txXfrm>
        <a:off x="2513620" y="1235732"/>
        <a:ext cx="1764176" cy="1058506"/>
      </dsp:txXfrm>
    </dsp:sp>
    <dsp:sp modelId="{A326CFDE-973E-4D64-9C61-E98DB905AE1C}">
      <dsp:nvSpPr>
        <dsp:cNvPr id="0" name=""/>
        <dsp:cNvSpPr/>
      </dsp:nvSpPr>
      <dsp:spPr>
        <a:xfrm>
          <a:off x="4454214" y="1235732"/>
          <a:ext cx="1764176" cy="1058506"/>
        </a:xfrm>
        <a:prstGeom prst="rect">
          <a:avLst/>
        </a:prstGeom>
        <a:solidFill>
          <a:schemeClr val="accent2">
            <a:hueOff val="406535"/>
            <a:satOff val="-36144"/>
            <a:lumOff val="-12184"/>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latin typeface="Montserrat" panose="00000500000000000000" pitchFamily="2" charset="0"/>
            </a:rPr>
            <a:t>Automatically connecting, reading and, writing to databases</a:t>
          </a:r>
          <a:endParaRPr lang="en-US" sz="1100" kern="1200" dirty="0">
            <a:latin typeface="Montserrat" panose="00000500000000000000" pitchFamily="2" charset="0"/>
          </a:endParaRPr>
        </a:p>
      </dsp:txBody>
      <dsp:txXfrm>
        <a:off x="4454214" y="1235732"/>
        <a:ext cx="1764176" cy="1058506"/>
      </dsp:txXfrm>
    </dsp:sp>
    <dsp:sp modelId="{AD571693-473A-43FA-A64A-C83EF57ADFE8}">
      <dsp:nvSpPr>
        <dsp:cNvPr id="0" name=""/>
        <dsp:cNvSpPr/>
      </dsp:nvSpPr>
      <dsp:spPr>
        <a:xfrm>
          <a:off x="1543322" y="2470656"/>
          <a:ext cx="1764176" cy="1058506"/>
        </a:xfrm>
        <a:prstGeom prst="rect">
          <a:avLst/>
        </a:prstGeom>
        <a:solidFill>
          <a:schemeClr val="accent2">
            <a:hueOff val="487842"/>
            <a:satOff val="-43373"/>
            <a:lumOff val="-14621"/>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latin typeface="Montserrat" panose="00000500000000000000" pitchFamily="2" charset="0"/>
            </a:rPr>
            <a:t>Automatically generating\sending\sharing reports</a:t>
          </a:r>
          <a:endParaRPr lang="en-US" sz="1100" kern="1200" dirty="0">
            <a:latin typeface="Montserrat" panose="00000500000000000000" pitchFamily="2" charset="0"/>
          </a:endParaRPr>
        </a:p>
      </dsp:txBody>
      <dsp:txXfrm>
        <a:off x="1543322" y="2470656"/>
        <a:ext cx="1764176" cy="1058506"/>
      </dsp:txXfrm>
    </dsp:sp>
    <dsp:sp modelId="{27012A65-F638-4F33-B9A9-A7B607E1B990}">
      <dsp:nvSpPr>
        <dsp:cNvPr id="0" name=""/>
        <dsp:cNvSpPr/>
      </dsp:nvSpPr>
      <dsp:spPr>
        <a:xfrm>
          <a:off x="3483917" y="2470656"/>
          <a:ext cx="1764176" cy="1058506"/>
        </a:xfrm>
        <a:prstGeom prst="rect">
          <a:avLst/>
        </a:prstGeom>
        <a:solidFill>
          <a:schemeClr val="accent2">
            <a:hueOff val="569149"/>
            <a:satOff val="-50602"/>
            <a:lumOff val="-17058"/>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dirty="0">
              <a:latin typeface="Montserrat" panose="00000500000000000000" pitchFamily="2" charset="0"/>
            </a:rPr>
            <a:t>Automatically generating early-warnings</a:t>
          </a:r>
          <a:endParaRPr lang="en-US" sz="1100" kern="1200" dirty="0">
            <a:latin typeface="Montserrat" panose="00000500000000000000" pitchFamily="2" charset="0"/>
          </a:endParaRPr>
        </a:p>
      </dsp:txBody>
      <dsp:txXfrm>
        <a:off x="3483917" y="2470656"/>
        <a:ext cx="1764176" cy="10585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42778-CC69-490F-9506-D4C828768478}">
      <dsp:nvSpPr>
        <dsp:cNvPr id="0" name=""/>
        <dsp:cNvSpPr/>
      </dsp:nvSpPr>
      <dsp:spPr>
        <a:xfrm>
          <a:off x="824149" y="1670085"/>
          <a:ext cx="958162" cy="822558"/>
        </a:xfrm>
        <a:prstGeom prst="hexagon">
          <a:avLst>
            <a:gd name="adj" fmla="val 25000"/>
            <a:gd name="vf" fmla="val 115470"/>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b="1" i="0" kern="1200" dirty="0"/>
            <a:t>Data analysis</a:t>
          </a:r>
          <a:endParaRPr lang="en-US" sz="800" kern="1200" dirty="0"/>
        </a:p>
      </dsp:txBody>
      <dsp:txXfrm>
        <a:off x="972542" y="1797477"/>
        <a:ext cx="661376" cy="567774"/>
      </dsp:txXfrm>
    </dsp:sp>
    <dsp:sp modelId="{E2480DAD-44E6-4E0E-9F46-36E790F7DF97}">
      <dsp:nvSpPr>
        <dsp:cNvPr id="0" name=""/>
        <dsp:cNvSpPr/>
      </dsp:nvSpPr>
      <dsp:spPr>
        <a:xfrm>
          <a:off x="847173" y="2037997"/>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DBF1003E-F056-4EC4-8A2F-4EFACAAD9878}">
      <dsp:nvSpPr>
        <dsp:cNvPr id="0" name=""/>
        <dsp:cNvSpPr/>
      </dsp:nvSpPr>
      <dsp:spPr>
        <a:xfrm>
          <a:off x="0" y="1215439"/>
          <a:ext cx="958162" cy="822558"/>
        </a:xfrm>
        <a:prstGeom prst="hexagon">
          <a:avLst>
            <a:gd name="adj" fmla="val 25000"/>
            <a:gd name="vf" fmla="val 115470"/>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t="-8000" b="-8000"/>
          </a:stretch>
        </a:blipFill>
        <a:ln w="9525" cap="flat" cmpd="sng" algn="ctr">
          <a:solidFill>
            <a:schemeClr val="accent3">
              <a:hueOff val="0"/>
              <a:satOff val="0"/>
              <a:lumOff val="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7175095D-9942-47B6-8B10-266629223856}">
      <dsp:nvSpPr>
        <dsp:cNvPr id="0" name=""/>
        <dsp:cNvSpPr/>
      </dsp:nvSpPr>
      <dsp:spPr>
        <a:xfrm>
          <a:off x="655895" y="1928512"/>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525438"/>
              <a:satOff val="4453"/>
              <a:lumOff val="444"/>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60AFABCB-02C0-4C79-86B2-8B7EAA04FF93}">
      <dsp:nvSpPr>
        <dsp:cNvPr id="0" name=""/>
        <dsp:cNvSpPr/>
      </dsp:nvSpPr>
      <dsp:spPr>
        <a:xfrm>
          <a:off x="1648889" y="1212595"/>
          <a:ext cx="958162" cy="822558"/>
        </a:xfrm>
        <a:prstGeom prst="hexagon">
          <a:avLst>
            <a:gd name="adj" fmla="val 25000"/>
            <a:gd name="vf" fmla="val 115470"/>
          </a:avLst>
        </a:prstGeom>
        <a:solidFill>
          <a:schemeClr val="accent3">
            <a:hueOff val="-1109258"/>
            <a:satOff val="9402"/>
            <a:lumOff val="937"/>
            <a:alphaOff val="0"/>
          </a:schemeClr>
        </a:solidFill>
        <a:ln w="9525" cap="flat" cmpd="sng" algn="ctr">
          <a:solidFill>
            <a:schemeClr val="accent3">
              <a:hueOff val="-1109258"/>
              <a:satOff val="9402"/>
              <a:lumOff val="937"/>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b="1" i="0" kern="1200" dirty="0"/>
            <a:t>Regulatory requirements</a:t>
          </a:r>
          <a:endParaRPr lang="en-US" sz="800" kern="1200" dirty="0"/>
        </a:p>
      </dsp:txBody>
      <dsp:txXfrm>
        <a:off x="1797282" y="1339987"/>
        <a:ext cx="661376" cy="567774"/>
      </dsp:txXfrm>
    </dsp:sp>
    <dsp:sp modelId="{4BD630EA-AD6B-4105-B7D5-6B7C37763520}">
      <dsp:nvSpPr>
        <dsp:cNvPr id="0" name=""/>
        <dsp:cNvSpPr/>
      </dsp:nvSpPr>
      <dsp:spPr>
        <a:xfrm>
          <a:off x="2308326" y="1924246"/>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1050876"/>
              <a:satOff val="8907"/>
              <a:lumOff val="887"/>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3102185-06D5-4546-8440-4491AEF3132C}">
      <dsp:nvSpPr>
        <dsp:cNvPr id="0" name=""/>
        <dsp:cNvSpPr/>
      </dsp:nvSpPr>
      <dsp:spPr>
        <a:xfrm>
          <a:off x="2473038" y="1668308"/>
          <a:ext cx="958162" cy="822558"/>
        </a:xfrm>
        <a:prstGeom prst="hexagon">
          <a:avLst>
            <a:gd name="adj" fmla="val 25000"/>
            <a:gd name="vf" fmla="val 115470"/>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8000" b="-8000"/>
          </a:stretch>
        </a:blipFill>
        <a:ln w="9525" cap="flat" cmpd="sng" algn="ctr">
          <a:solidFill>
            <a:schemeClr val="accent3">
              <a:hueOff val="-1109258"/>
              <a:satOff val="9402"/>
              <a:lumOff val="937"/>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F96ABCE2-8CAA-4594-8F96-CC2C16D14980}">
      <dsp:nvSpPr>
        <dsp:cNvPr id="0" name=""/>
        <dsp:cNvSpPr/>
      </dsp:nvSpPr>
      <dsp:spPr>
        <a:xfrm>
          <a:off x="2496062" y="2034442"/>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1576313"/>
              <a:satOff val="13360"/>
              <a:lumOff val="1331"/>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A360E95-62C2-4C50-AE7F-2C76BB803B63}">
      <dsp:nvSpPr>
        <dsp:cNvPr id="0" name=""/>
        <dsp:cNvSpPr/>
      </dsp:nvSpPr>
      <dsp:spPr>
        <a:xfrm>
          <a:off x="824149" y="760437"/>
          <a:ext cx="958162" cy="822558"/>
        </a:xfrm>
        <a:prstGeom prst="hexagon">
          <a:avLst>
            <a:gd name="adj" fmla="val 25000"/>
            <a:gd name="vf" fmla="val 115470"/>
          </a:avLst>
        </a:prstGeom>
        <a:solidFill>
          <a:schemeClr val="accent3">
            <a:hueOff val="-2218515"/>
            <a:satOff val="18803"/>
            <a:lumOff val="1874"/>
            <a:alphaOff val="0"/>
          </a:schemeClr>
        </a:solidFill>
        <a:ln w="9525" cap="flat" cmpd="sng" algn="ctr">
          <a:solidFill>
            <a:schemeClr val="accent3">
              <a:hueOff val="-2218515"/>
              <a:satOff val="18803"/>
              <a:lumOff val="1874"/>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b="1" i="0" kern="1200" dirty="0"/>
            <a:t>Emotional Intelligence, Ethical</a:t>
          </a:r>
          <a:endParaRPr lang="en-US" sz="800" kern="1200" dirty="0"/>
        </a:p>
      </dsp:txBody>
      <dsp:txXfrm>
        <a:off x="972542" y="887829"/>
        <a:ext cx="661376" cy="567774"/>
      </dsp:txXfrm>
    </dsp:sp>
    <dsp:sp modelId="{9E029B78-9223-4A99-856D-39B8637550F3}">
      <dsp:nvSpPr>
        <dsp:cNvPr id="0" name=""/>
        <dsp:cNvSpPr/>
      </dsp:nvSpPr>
      <dsp:spPr>
        <a:xfrm>
          <a:off x="1476502" y="771812"/>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2101751"/>
              <a:satOff val="17814"/>
              <a:lumOff val="1775"/>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C01C8B64-AF6E-4458-A665-3EA5DD84DB94}">
      <dsp:nvSpPr>
        <dsp:cNvPr id="0" name=""/>
        <dsp:cNvSpPr/>
      </dsp:nvSpPr>
      <dsp:spPr>
        <a:xfrm>
          <a:off x="1648889" y="303302"/>
          <a:ext cx="958162" cy="822558"/>
        </a:xfrm>
        <a:prstGeom prst="hexagon">
          <a:avLst>
            <a:gd name="adj" fmla="val 25000"/>
            <a:gd name="vf" fmla="val 1154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8000" b="-8000"/>
          </a:stretch>
        </a:blipFill>
        <a:ln w="9525" cap="flat" cmpd="sng" algn="ctr">
          <a:solidFill>
            <a:schemeClr val="accent3">
              <a:hueOff val="-2218515"/>
              <a:satOff val="18803"/>
              <a:lumOff val="1874"/>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EA85DB90-46F0-45AF-BE3D-6799D0230814}">
      <dsp:nvSpPr>
        <dsp:cNvPr id="0" name=""/>
        <dsp:cNvSpPr/>
      </dsp:nvSpPr>
      <dsp:spPr>
        <a:xfrm>
          <a:off x="1676045" y="667659"/>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2627189"/>
              <a:satOff val="22267"/>
              <a:lumOff val="2219"/>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8E1228C6-3887-4DAD-BCE1-F32F32772DC2}">
      <dsp:nvSpPr>
        <dsp:cNvPr id="0" name=""/>
        <dsp:cNvSpPr/>
      </dsp:nvSpPr>
      <dsp:spPr>
        <a:xfrm>
          <a:off x="2473038" y="759015"/>
          <a:ext cx="958162" cy="822558"/>
        </a:xfrm>
        <a:prstGeom prst="hexagon">
          <a:avLst>
            <a:gd name="adj" fmla="val 25000"/>
            <a:gd name="vf" fmla="val 115470"/>
          </a:avLst>
        </a:prstGeom>
        <a:solidFill>
          <a:schemeClr val="accent3">
            <a:hueOff val="-3327773"/>
            <a:satOff val="28205"/>
            <a:lumOff val="2810"/>
            <a:alphaOff val="0"/>
          </a:schemeClr>
        </a:solidFill>
        <a:ln w="9525" cap="flat" cmpd="sng" algn="ctr">
          <a:solidFill>
            <a:schemeClr val="accent3">
              <a:hueOff val="-3327773"/>
              <a:satOff val="28205"/>
              <a:lumOff val="281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kern="1200" dirty="0"/>
            <a:t>Data Security</a:t>
          </a:r>
        </a:p>
      </dsp:txBody>
      <dsp:txXfrm>
        <a:off x="2621431" y="886407"/>
        <a:ext cx="661376" cy="567774"/>
      </dsp:txXfrm>
    </dsp:sp>
    <dsp:sp modelId="{5E52EA5C-63BD-4728-837B-E85DDB358CD4}">
      <dsp:nvSpPr>
        <dsp:cNvPr id="0" name=""/>
        <dsp:cNvSpPr/>
      </dsp:nvSpPr>
      <dsp:spPr>
        <a:xfrm>
          <a:off x="3301910" y="1123372"/>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3152627"/>
              <a:satOff val="26721"/>
              <a:lumOff val="2662"/>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605A9314-AAD3-4C26-9E01-C1FE014F8E54}">
      <dsp:nvSpPr>
        <dsp:cNvPr id="0" name=""/>
        <dsp:cNvSpPr/>
      </dsp:nvSpPr>
      <dsp:spPr>
        <a:xfrm>
          <a:off x="3297187" y="1221482"/>
          <a:ext cx="958162" cy="822558"/>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8000" b="-8000"/>
          </a:stretch>
        </a:blipFill>
        <a:ln w="9525" cap="flat" cmpd="sng" algn="ctr">
          <a:solidFill>
            <a:schemeClr val="accent3">
              <a:hueOff val="-3327773"/>
              <a:satOff val="28205"/>
              <a:lumOff val="2810"/>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A062EE57-C86E-4A90-9D5E-839E103C84CE}">
      <dsp:nvSpPr>
        <dsp:cNvPr id="0" name=""/>
        <dsp:cNvSpPr/>
      </dsp:nvSpPr>
      <dsp:spPr>
        <a:xfrm>
          <a:off x="3483743" y="1236056"/>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3678065"/>
              <a:satOff val="31174"/>
              <a:lumOff val="3106"/>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9E022365-767B-4980-8AE8-D42BD214EC1A}">
      <dsp:nvSpPr>
        <dsp:cNvPr id="0" name=""/>
        <dsp:cNvSpPr/>
      </dsp:nvSpPr>
      <dsp:spPr>
        <a:xfrm>
          <a:off x="3297187" y="311833"/>
          <a:ext cx="958162" cy="822558"/>
        </a:xfrm>
        <a:prstGeom prst="hexagon">
          <a:avLst>
            <a:gd name="adj" fmla="val 25000"/>
            <a:gd name="vf" fmla="val 115470"/>
          </a:avLst>
        </a:prstGeom>
        <a:solidFill>
          <a:schemeClr val="accent3">
            <a:hueOff val="-4437030"/>
            <a:satOff val="37607"/>
            <a:lumOff val="3747"/>
            <a:alphaOff val="0"/>
          </a:schemeClr>
        </a:solidFill>
        <a:ln w="9525" cap="flat" cmpd="sng" algn="ctr">
          <a:solidFill>
            <a:schemeClr val="accent3">
              <a:hueOff val="-4437030"/>
              <a:satOff val="37607"/>
              <a:lumOff val="3747"/>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kern="1200" dirty="0"/>
            <a:t>Knowledge of International Standard</a:t>
          </a:r>
        </a:p>
      </dsp:txBody>
      <dsp:txXfrm>
        <a:off x="3445580" y="439225"/>
        <a:ext cx="661376" cy="567774"/>
      </dsp:txXfrm>
    </dsp:sp>
    <dsp:sp modelId="{651889A3-F37B-4840-92F3-8A8D3AF8EA90}">
      <dsp:nvSpPr>
        <dsp:cNvPr id="0" name=""/>
        <dsp:cNvSpPr/>
      </dsp:nvSpPr>
      <dsp:spPr>
        <a:xfrm>
          <a:off x="4126060" y="680811"/>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4203502"/>
              <a:satOff val="35627"/>
              <a:lumOff val="355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3CD82746-EBFE-49A9-83D1-D7C0F6CFDE1C}">
      <dsp:nvSpPr>
        <dsp:cNvPr id="0" name=""/>
        <dsp:cNvSpPr/>
      </dsp:nvSpPr>
      <dsp:spPr>
        <a:xfrm>
          <a:off x="4121927" y="771101"/>
          <a:ext cx="958162" cy="822558"/>
        </a:xfrm>
        <a:prstGeom prst="hexagon">
          <a:avLst>
            <a:gd name="adj" fmla="val 25000"/>
            <a:gd name="vf" fmla="val 11547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8000" b="-8000"/>
          </a:stretch>
        </a:blipFill>
        <a:ln w="9525" cap="flat" cmpd="sng" algn="ctr">
          <a:solidFill>
            <a:schemeClr val="accent3">
              <a:hueOff val="-4437030"/>
              <a:satOff val="37607"/>
              <a:lumOff val="3747"/>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57B2D2B5-B210-4905-9CF3-24170A573D1C}">
      <dsp:nvSpPr>
        <dsp:cNvPr id="0" name=""/>
        <dsp:cNvSpPr/>
      </dsp:nvSpPr>
      <dsp:spPr>
        <a:xfrm>
          <a:off x="4312615" y="789230"/>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4728940"/>
              <a:satOff val="40081"/>
              <a:lumOff val="3994"/>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6E663C68-D418-4C8F-B96F-66686F6293E2}">
      <dsp:nvSpPr>
        <dsp:cNvPr id="0" name=""/>
        <dsp:cNvSpPr/>
      </dsp:nvSpPr>
      <dsp:spPr>
        <a:xfrm>
          <a:off x="4121927" y="1678972"/>
          <a:ext cx="958162" cy="822558"/>
        </a:xfrm>
        <a:prstGeom prst="hexagon">
          <a:avLst>
            <a:gd name="adj" fmla="val 25000"/>
            <a:gd name="vf" fmla="val 115470"/>
          </a:avLst>
        </a:prstGeom>
        <a:solidFill>
          <a:schemeClr val="accent3">
            <a:hueOff val="-5546288"/>
            <a:satOff val="47008"/>
            <a:lumOff val="4684"/>
            <a:alphaOff val="0"/>
          </a:schemeClr>
        </a:solidFill>
        <a:ln w="9525" cap="flat" cmpd="sng" algn="ctr">
          <a:solidFill>
            <a:schemeClr val="accent3">
              <a:hueOff val="-5546288"/>
              <a:satOff val="47008"/>
              <a:lumOff val="4684"/>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b="1" i="0" kern="1200" dirty="0"/>
            <a:t>Decision making</a:t>
          </a:r>
          <a:endParaRPr lang="en-US" sz="800" kern="1200" dirty="0"/>
        </a:p>
      </dsp:txBody>
      <dsp:txXfrm>
        <a:off x="4270320" y="1806364"/>
        <a:ext cx="661376" cy="567774"/>
      </dsp:txXfrm>
    </dsp:sp>
    <dsp:sp modelId="{79A969AA-2127-470F-99DE-7E620DA84922}">
      <dsp:nvSpPr>
        <dsp:cNvPr id="0" name=""/>
        <dsp:cNvSpPr/>
      </dsp:nvSpPr>
      <dsp:spPr>
        <a:xfrm>
          <a:off x="4311434" y="2399510"/>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5254379"/>
              <a:satOff val="44534"/>
              <a:lumOff val="4437"/>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2693344B-02D3-4E5E-BFAC-1A556F6D367E}">
      <dsp:nvSpPr>
        <dsp:cNvPr id="0" name=""/>
        <dsp:cNvSpPr/>
      </dsp:nvSpPr>
      <dsp:spPr>
        <a:xfrm>
          <a:off x="3297187" y="2129352"/>
          <a:ext cx="958162" cy="822558"/>
        </a:xfrm>
        <a:prstGeom prst="hexagon">
          <a:avLst>
            <a:gd name="adj" fmla="val 25000"/>
            <a:gd name="vf" fmla="val 115470"/>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8000" b="-8000"/>
          </a:stretch>
        </a:blipFill>
        <a:ln w="9525" cap="flat" cmpd="sng" algn="ctr">
          <a:solidFill>
            <a:schemeClr val="accent3">
              <a:hueOff val="-5546288"/>
              <a:satOff val="47008"/>
              <a:lumOff val="4684"/>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51FBB92E-901E-44C1-AF73-6B5980D090F5}">
      <dsp:nvSpPr>
        <dsp:cNvPr id="0" name=""/>
        <dsp:cNvSpPr/>
      </dsp:nvSpPr>
      <dsp:spPr>
        <a:xfrm>
          <a:off x="4133735" y="2490155"/>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5779816"/>
              <a:satOff val="48988"/>
              <a:lumOff val="4881"/>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643D5793-4E43-479E-B3BE-C7F890BE3C37}">
      <dsp:nvSpPr>
        <dsp:cNvPr id="0" name=""/>
        <dsp:cNvSpPr/>
      </dsp:nvSpPr>
      <dsp:spPr>
        <a:xfrm>
          <a:off x="1648298" y="2124020"/>
          <a:ext cx="958162" cy="822558"/>
        </a:xfrm>
        <a:prstGeom prst="hexagon">
          <a:avLst>
            <a:gd name="adj" fmla="val 25000"/>
            <a:gd name="vf" fmla="val 115470"/>
          </a:avLst>
        </a:prstGeom>
        <a:solidFill>
          <a:schemeClr val="accent3">
            <a:hueOff val="-6655546"/>
            <a:satOff val="56410"/>
            <a:lumOff val="5621"/>
            <a:alphaOff val="0"/>
          </a:schemeClr>
        </a:solidFill>
        <a:ln w="9525" cap="flat" cmpd="sng" algn="ctr">
          <a:solidFill>
            <a:schemeClr val="accent3">
              <a:hueOff val="-6655546"/>
              <a:satOff val="56410"/>
              <a:lumOff val="5621"/>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b="1" i="0" kern="1200" dirty="0"/>
            <a:t>Basics of coding</a:t>
          </a:r>
          <a:endParaRPr lang="en-US" sz="800" kern="1200" dirty="0"/>
        </a:p>
      </dsp:txBody>
      <dsp:txXfrm>
        <a:off x="1796691" y="2251412"/>
        <a:ext cx="661376" cy="567774"/>
      </dsp:txXfrm>
    </dsp:sp>
    <dsp:sp modelId="{21EF97B8-FFA5-4782-99DA-A658771879A4}">
      <dsp:nvSpPr>
        <dsp:cNvPr id="0" name=""/>
        <dsp:cNvSpPr/>
      </dsp:nvSpPr>
      <dsp:spPr>
        <a:xfrm>
          <a:off x="1675455" y="2488733"/>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6305254"/>
              <a:satOff val="53441"/>
              <a:lumOff val="5325"/>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A586E3D9-21F9-4B5F-B86D-08249295E6CD}">
      <dsp:nvSpPr>
        <dsp:cNvPr id="0" name=""/>
        <dsp:cNvSpPr/>
      </dsp:nvSpPr>
      <dsp:spPr>
        <a:xfrm>
          <a:off x="823559" y="2581511"/>
          <a:ext cx="958162" cy="822558"/>
        </a:xfrm>
        <a:prstGeom prst="hexagon">
          <a:avLst>
            <a:gd name="adj" fmla="val 25000"/>
            <a:gd name="vf" fmla="val 115470"/>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t="-8000" b="-8000"/>
          </a:stretch>
        </a:blipFill>
        <a:ln w="9525" cap="flat" cmpd="sng" algn="ctr">
          <a:solidFill>
            <a:schemeClr val="accent3">
              <a:hueOff val="-6655546"/>
              <a:satOff val="56410"/>
              <a:lumOff val="5621"/>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6C94ED66-EEF2-4255-A459-5966715E6D46}">
      <dsp:nvSpPr>
        <dsp:cNvPr id="0" name=""/>
        <dsp:cNvSpPr/>
      </dsp:nvSpPr>
      <dsp:spPr>
        <a:xfrm>
          <a:off x="1475912" y="2592886"/>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6830692"/>
              <a:satOff val="57894"/>
              <a:lumOff val="5769"/>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9D6521A5-A59F-4568-8680-AC992B42FC5F}">
      <dsp:nvSpPr>
        <dsp:cNvPr id="0" name=""/>
        <dsp:cNvSpPr/>
      </dsp:nvSpPr>
      <dsp:spPr>
        <a:xfrm>
          <a:off x="4941944" y="2140017"/>
          <a:ext cx="958162" cy="822558"/>
        </a:xfrm>
        <a:prstGeom prst="hexagon">
          <a:avLst>
            <a:gd name="adj" fmla="val 25000"/>
            <a:gd name="vf" fmla="val 115470"/>
          </a:avLst>
        </a:prstGeom>
        <a:solidFill>
          <a:schemeClr val="accent3">
            <a:hueOff val="-7764803"/>
            <a:satOff val="65812"/>
            <a:lumOff val="6557"/>
            <a:alphaOff val="0"/>
          </a:schemeClr>
        </a:solidFill>
        <a:ln w="9525" cap="flat" cmpd="sng" algn="ctr">
          <a:solidFill>
            <a:schemeClr val="accent3">
              <a:hueOff val="-7764803"/>
              <a:satOff val="65812"/>
              <a:lumOff val="6557"/>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b="1" i="0" kern="1200" dirty="0"/>
            <a:t>Robotics &amp; Artificial intelligence</a:t>
          </a:r>
          <a:endParaRPr lang="en-US" sz="800" kern="1200" dirty="0"/>
        </a:p>
      </dsp:txBody>
      <dsp:txXfrm>
        <a:off x="5090337" y="2267409"/>
        <a:ext cx="661376" cy="567774"/>
      </dsp:txXfrm>
    </dsp:sp>
    <dsp:sp modelId="{BCF36A77-C991-4A7C-A1F6-FAF4821D9BCA}">
      <dsp:nvSpPr>
        <dsp:cNvPr id="0" name=""/>
        <dsp:cNvSpPr/>
      </dsp:nvSpPr>
      <dsp:spPr>
        <a:xfrm>
          <a:off x="5132042" y="2860555"/>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7356129"/>
              <a:satOff val="62348"/>
              <a:lumOff val="6212"/>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5CA5EC17-19AB-41A1-BEA0-E1C283544EAF}">
      <dsp:nvSpPr>
        <dsp:cNvPr id="0" name=""/>
        <dsp:cNvSpPr/>
      </dsp:nvSpPr>
      <dsp:spPr>
        <a:xfrm>
          <a:off x="4117795" y="2590042"/>
          <a:ext cx="958162" cy="822558"/>
        </a:xfrm>
        <a:prstGeom prst="hexagon">
          <a:avLst>
            <a:gd name="adj" fmla="val 25000"/>
            <a:gd name="vf" fmla="val 115470"/>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t="-8000" b="-8000"/>
          </a:stretch>
        </a:blipFill>
        <a:ln w="9525" cap="flat" cmpd="sng" algn="ctr">
          <a:solidFill>
            <a:schemeClr val="accent3">
              <a:hueOff val="-7764803"/>
              <a:satOff val="65812"/>
              <a:lumOff val="6557"/>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223D0601-08E2-4F0A-9B39-E41E639635BE}">
      <dsp:nvSpPr>
        <dsp:cNvPr id="0" name=""/>
        <dsp:cNvSpPr/>
      </dsp:nvSpPr>
      <dsp:spPr>
        <a:xfrm>
          <a:off x="4954342" y="2951200"/>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7881567"/>
              <a:satOff val="66801"/>
              <a:lumOff val="6656"/>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7A5D285F-AC33-40F1-9CCB-33FF9291537E}">
      <dsp:nvSpPr>
        <dsp:cNvPr id="0" name=""/>
        <dsp:cNvSpPr/>
      </dsp:nvSpPr>
      <dsp:spPr>
        <a:xfrm>
          <a:off x="4945486" y="321076"/>
          <a:ext cx="958162" cy="822558"/>
        </a:xfrm>
        <a:prstGeom prst="hexagon">
          <a:avLst>
            <a:gd name="adj" fmla="val 25000"/>
            <a:gd name="vf" fmla="val 115470"/>
          </a:avLst>
        </a:prstGeom>
        <a:solidFill>
          <a:schemeClr val="accent3">
            <a:hueOff val="-8874061"/>
            <a:satOff val="75213"/>
            <a:lumOff val="7494"/>
            <a:alphaOff val="0"/>
          </a:schemeClr>
        </a:solidFill>
        <a:ln w="9525" cap="flat" cmpd="sng" algn="ctr">
          <a:solidFill>
            <a:schemeClr val="accent3">
              <a:hueOff val="-8874061"/>
              <a:satOff val="75213"/>
              <a:lumOff val="7494"/>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b="1" i="0" kern="1200" dirty="0"/>
            <a:t>information technology (IT)-user skills</a:t>
          </a:r>
          <a:endParaRPr lang="en-US" sz="800" kern="1200" dirty="0"/>
        </a:p>
      </dsp:txBody>
      <dsp:txXfrm>
        <a:off x="5093879" y="448468"/>
        <a:ext cx="661376" cy="567774"/>
      </dsp:txXfrm>
    </dsp:sp>
    <dsp:sp modelId="{CF7AA40F-5AEC-46A6-BEB9-3FF2DDE8A9CE}">
      <dsp:nvSpPr>
        <dsp:cNvPr id="0" name=""/>
        <dsp:cNvSpPr/>
      </dsp:nvSpPr>
      <dsp:spPr>
        <a:xfrm>
          <a:off x="5608466" y="1044102"/>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8407005"/>
              <a:satOff val="71255"/>
              <a:lumOff val="7100"/>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91E4E173-CC3F-41EE-8287-B17065A1A481}">
      <dsp:nvSpPr>
        <dsp:cNvPr id="0" name=""/>
        <dsp:cNvSpPr/>
      </dsp:nvSpPr>
      <dsp:spPr>
        <a:xfrm>
          <a:off x="4945486" y="1228946"/>
          <a:ext cx="958162" cy="822558"/>
        </a:xfrm>
        <a:prstGeom prst="hexagon">
          <a:avLst>
            <a:gd name="adj" fmla="val 25000"/>
            <a:gd name="vf" fmla="val 115470"/>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t="-8000" b="-8000"/>
          </a:stretch>
        </a:blipFill>
        <a:ln w="9525" cap="flat" cmpd="sng" algn="ctr">
          <a:solidFill>
            <a:schemeClr val="accent3">
              <a:hueOff val="-8874061"/>
              <a:satOff val="75213"/>
              <a:lumOff val="7494"/>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71E7FFB8-5132-41A7-B7DE-53B977584FB8}">
      <dsp:nvSpPr>
        <dsp:cNvPr id="0" name=""/>
        <dsp:cNvSpPr/>
      </dsp:nvSpPr>
      <dsp:spPr>
        <a:xfrm>
          <a:off x="5608466" y="1233923"/>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8932442"/>
              <a:satOff val="75708"/>
              <a:lumOff val="7544"/>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9C809CB1-CF2E-40F6-8068-76C27A04AF8B}">
      <dsp:nvSpPr>
        <dsp:cNvPr id="0" name=""/>
        <dsp:cNvSpPr/>
      </dsp:nvSpPr>
      <dsp:spPr>
        <a:xfrm>
          <a:off x="2469496" y="2585065"/>
          <a:ext cx="958162" cy="822558"/>
        </a:xfrm>
        <a:prstGeom prst="hexagon">
          <a:avLst>
            <a:gd name="adj" fmla="val 25000"/>
            <a:gd name="vf" fmla="val 115470"/>
          </a:avLst>
        </a:prstGeom>
        <a:solidFill>
          <a:schemeClr val="accent3">
            <a:hueOff val="-9983318"/>
            <a:satOff val="84615"/>
            <a:lumOff val="8431"/>
            <a:alphaOff val="0"/>
          </a:schemeClr>
        </a:solidFill>
        <a:ln w="9525" cap="flat" cmpd="sng" algn="ctr">
          <a:solidFill>
            <a:schemeClr val="accent3">
              <a:hueOff val="-9983318"/>
              <a:satOff val="84615"/>
              <a:lumOff val="8431"/>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0" tIns="10160" rIns="0" bIns="10160" numCol="1" spcCol="1270" anchor="ctr" anchorCtr="0">
          <a:noAutofit/>
        </a:bodyPr>
        <a:lstStyle/>
        <a:p>
          <a:pPr marL="0" lvl="0" indent="0" algn="ctr" defTabSz="355600">
            <a:lnSpc>
              <a:spcPct val="90000"/>
            </a:lnSpc>
            <a:spcBef>
              <a:spcPct val="0"/>
            </a:spcBef>
            <a:spcAft>
              <a:spcPct val="35000"/>
            </a:spcAft>
            <a:buNone/>
          </a:pPr>
          <a:r>
            <a:rPr lang="en-US" sz="800" b="1" i="0" kern="1200" dirty="0"/>
            <a:t>Problem-Solving</a:t>
          </a:r>
          <a:endParaRPr lang="en-US" sz="800" kern="1200" dirty="0"/>
        </a:p>
      </dsp:txBody>
      <dsp:txXfrm>
        <a:off x="2617889" y="2712457"/>
        <a:ext cx="661376" cy="567774"/>
      </dsp:txXfrm>
    </dsp:sp>
    <dsp:sp modelId="{42A6EA60-A4F8-4D09-A97E-0EE17DC16E2B}">
      <dsp:nvSpPr>
        <dsp:cNvPr id="0" name=""/>
        <dsp:cNvSpPr/>
      </dsp:nvSpPr>
      <dsp:spPr>
        <a:xfrm>
          <a:off x="2659003" y="3305603"/>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9457881"/>
              <a:satOff val="80162"/>
              <a:lumOff val="7987"/>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836D7B8C-0676-432D-9685-546A92DFE9B7}">
      <dsp:nvSpPr>
        <dsp:cNvPr id="0" name=""/>
        <dsp:cNvSpPr/>
      </dsp:nvSpPr>
      <dsp:spPr>
        <a:xfrm>
          <a:off x="1644756" y="3035446"/>
          <a:ext cx="958162" cy="822558"/>
        </a:xfrm>
        <a:prstGeom prst="hexagon">
          <a:avLst>
            <a:gd name="adj" fmla="val 25000"/>
            <a:gd name="vf" fmla="val 115470"/>
          </a:avLst>
        </a:prstGeom>
        <a:blipFill>
          <a:blip xmlns:r="http://schemas.openxmlformats.org/officeDocument/2006/relationships" r:embed="rId19">
            <a:extLst>
              <a:ext uri="{96DAC541-7B7A-43D3-8B79-37D633B846F1}">
                <asvg:svgBlip xmlns:asvg="http://schemas.microsoft.com/office/drawing/2016/SVG/main" r:embed="rId20"/>
              </a:ext>
            </a:extLst>
          </a:blip>
          <a:srcRect/>
          <a:stretch>
            <a:fillRect t="-8000" b="-8000"/>
          </a:stretch>
        </a:blipFill>
        <a:ln w="9525" cap="flat" cmpd="sng" algn="ctr">
          <a:solidFill>
            <a:schemeClr val="accent3">
              <a:hueOff val="-9983318"/>
              <a:satOff val="84615"/>
              <a:lumOff val="8431"/>
              <a:alphaOff val="0"/>
            </a:schemeClr>
          </a:solidFill>
          <a:prstDash val="solid"/>
        </a:ln>
        <a:effectLst/>
        <a:scene3d>
          <a:camera prst="orthographicFront"/>
          <a:lightRig rig="chilly" dir="t"/>
        </a:scene3d>
        <a:sp3d prstMaterial="dkEdge">
          <a:bevelT w="25400" h="6350" prst="softRound"/>
          <a:bevelB w="0" h="0" prst="convex"/>
        </a:sp3d>
      </dsp:spPr>
      <dsp:style>
        <a:lnRef idx="1">
          <a:scrgbClr r="0" g="0" b="0"/>
        </a:lnRef>
        <a:fillRef idx="1">
          <a:scrgbClr r="0" g="0" b="0"/>
        </a:fillRef>
        <a:effectRef idx="0">
          <a:scrgbClr r="0" g="0" b="0"/>
        </a:effectRef>
        <a:fontRef idx="minor"/>
      </dsp:style>
    </dsp:sp>
    <dsp:sp modelId="{29D27073-2D5E-4BB4-969E-3397EBC7B7B4}">
      <dsp:nvSpPr>
        <dsp:cNvPr id="0" name=""/>
        <dsp:cNvSpPr/>
      </dsp:nvSpPr>
      <dsp:spPr>
        <a:xfrm>
          <a:off x="2481303" y="3396248"/>
          <a:ext cx="111578" cy="96332"/>
        </a:xfrm>
        <a:prstGeom prst="hexagon">
          <a:avLst>
            <a:gd name="adj" fmla="val 25000"/>
            <a:gd name="vf" fmla="val 115470"/>
          </a:avLst>
        </a:prstGeom>
        <a:solidFill>
          <a:schemeClr val="lt1">
            <a:hueOff val="0"/>
            <a:satOff val="0"/>
            <a:lumOff val="0"/>
            <a:alphaOff val="0"/>
          </a:schemeClr>
        </a:solidFill>
        <a:ln w="9525" cap="flat" cmpd="sng" algn="ctr">
          <a:solidFill>
            <a:schemeClr val="accent3">
              <a:hueOff val="-9983318"/>
              <a:satOff val="84615"/>
              <a:lumOff val="8431"/>
              <a:alphaOff val="0"/>
            </a:schemeClr>
          </a:solidFill>
          <a:prstDash val="solid"/>
        </a:ln>
        <a:effectLst/>
        <a:scene3d>
          <a:camera prst="orthographicFront"/>
          <a:lightRig rig="chilly" dir="t"/>
        </a:scene3d>
        <a:sp3d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B3F9E-AE8E-426E-A66B-272E7291BB2B}">
      <dsp:nvSpPr>
        <dsp:cNvPr id="0" name=""/>
        <dsp:cNvSpPr/>
      </dsp:nvSpPr>
      <dsp:spPr>
        <a:xfrm>
          <a:off x="1285" y="570368"/>
          <a:ext cx="1019533" cy="611719"/>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Transaction recorder</a:t>
          </a:r>
          <a:endParaRPr lang="en-US" sz="1000" kern="1200" dirty="0">
            <a:latin typeface="Montserrat" panose="00000500000000000000" pitchFamily="2" charset="0"/>
          </a:endParaRPr>
        </a:p>
      </dsp:txBody>
      <dsp:txXfrm>
        <a:off x="1285" y="570368"/>
        <a:ext cx="1019533" cy="611719"/>
      </dsp:txXfrm>
    </dsp:sp>
    <dsp:sp modelId="{D587995A-08AE-4263-9596-715FF051F7F2}">
      <dsp:nvSpPr>
        <dsp:cNvPr id="0" name=""/>
        <dsp:cNvSpPr/>
      </dsp:nvSpPr>
      <dsp:spPr>
        <a:xfrm>
          <a:off x="1122771" y="570368"/>
          <a:ext cx="1019533" cy="611719"/>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Data and information manager</a:t>
          </a:r>
          <a:endParaRPr lang="en-US" sz="1000" kern="1200" dirty="0">
            <a:latin typeface="Montserrat" panose="00000500000000000000" pitchFamily="2" charset="0"/>
          </a:endParaRPr>
        </a:p>
      </dsp:txBody>
      <dsp:txXfrm>
        <a:off x="1122771" y="570368"/>
        <a:ext cx="1019533" cy="611719"/>
      </dsp:txXfrm>
    </dsp:sp>
    <dsp:sp modelId="{CF162E62-50DA-4403-8CD3-B47BCA7091B9}">
      <dsp:nvSpPr>
        <dsp:cNvPr id="0" name=""/>
        <dsp:cNvSpPr/>
      </dsp:nvSpPr>
      <dsp:spPr>
        <a:xfrm>
          <a:off x="2244258" y="570368"/>
          <a:ext cx="1019533" cy="611719"/>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Data miner</a:t>
          </a:r>
          <a:endParaRPr lang="en-US" sz="1000" kern="1200" dirty="0">
            <a:latin typeface="Montserrat" panose="00000500000000000000" pitchFamily="2" charset="0"/>
          </a:endParaRPr>
        </a:p>
      </dsp:txBody>
      <dsp:txXfrm>
        <a:off x="2244258" y="570368"/>
        <a:ext cx="1019533" cy="611719"/>
      </dsp:txXfrm>
    </dsp:sp>
    <dsp:sp modelId="{D646947B-06D4-452A-9DDE-4764C8003921}">
      <dsp:nvSpPr>
        <dsp:cNvPr id="0" name=""/>
        <dsp:cNvSpPr/>
      </dsp:nvSpPr>
      <dsp:spPr>
        <a:xfrm>
          <a:off x="3365744" y="570368"/>
          <a:ext cx="1019533" cy="611719"/>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Dashboard designer</a:t>
          </a:r>
          <a:endParaRPr lang="en-US" sz="1000" kern="1200" dirty="0">
            <a:latin typeface="Montserrat" panose="00000500000000000000" pitchFamily="2" charset="0"/>
          </a:endParaRPr>
        </a:p>
      </dsp:txBody>
      <dsp:txXfrm>
        <a:off x="3365744" y="570368"/>
        <a:ext cx="1019533" cy="611719"/>
      </dsp:txXfrm>
    </dsp:sp>
    <dsp:sp modelId="{79AB0C07-9217-4A0A-BC45-68FEAF3EB054}">
      <dsp:nvSpPr>
        <dsp:cNvPr id="0" name=""/>
        <dsp:cNvSpPr/>
      </dsp:nvSpPr>
      <dsp:spPr>
        <a:xfrm>
          <a:off x="1285" y="1284041"/>
          <a:ext cx="1019533" cy="611719"/>
        </a:xfrm>
        <a:prstGeom prst="rect">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Advisor</a:t>
          </a:r>
          <a:endParaRPr lang="en-US" sz="1000" kern="1200" dirty="0">
            <a:latin typeface="Montserrat" panose="00000500000000000000" pitchFamily="2" charset="0"/>
          </a:endParaRPr>
        </a:p>
      </dsp:txBody>
      <dsp:txXfrm>
        <a:off x="1285" y="1284041"/>
        <a:ext cx="1019533" cy="611719"/>
      </dsp:txXfrm>
    </dsp:sp>
    <dsp:sp modelId="{56E31D57-EF68-44F2-9A85-117246AD30A7}">
      <dsp:nvSpPr>
        <dsp:cNvPr id="0" name=""/>
        <dsp:cNvSpPr/>
      </dsp:nvSpPr>
      <dsp:spPr>
        <a:xfrm>
          <a:off x="1122771" y="1284041"/>
          <a:ext cx="1019533" cy="611719"/>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AI technology expert</a:t>
          </a:r>
          <a:endParaRPr lang="en-US" sz="1000" kern="1200" dirty="0">
            <a:latin typeface="Montserrat" panose="00000500000000000000" pitchFamily="2" charset="0"/>
          </a:endParaRPr>
        </a:p>
      </dsp:txBody>
      <dsp:txXfrm>
        <a:off x="1122771" y="1284041"/>
        <a:ext cx="1019533" cy="611719"/>
      </dsp:txXfrm>
    </dsp:sp>
    <dsp:sp modelId="{71C75396-C6D1-49C6-971B-C78ACEC1C743}">
      <dsp:nvSpPr>
        <dsp:cNvPr id="0" name=""/>
        <dsp:cNvSpPr/>
      </dsp:nvSpPr>
      <dsp:spPr>
        <a:xfrm>
          <a:off x="2244258" y="1284041"/>
          <a:ext cx="1019533" cy="611719"/>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Process manager</a:t>
          </a:r>
          <a:endParaRPr lang="en-US" sz="1000" kern="1200" dirty="0">
            <a:latin typeface="Montserrat" panose="00000500000000000000" pitchFamily="2" charset="0"/>
          </a:endParaRPr>
        </a:p>
      </dsp:txBody>
      <dsp:txXfrm>
        <a:off x="2244258" y="1284041"/>
        <a:ext cx="1019533" cy="611719"/>
      </dsp:txXfrm>
    </dsp:sp>
    <dsp:sp modelId="{F7C7EB3E-A668-4132-9955-E814E85EF32E}">
      <dsp:nvSpPr>
        <dsp:cNvPr id="0" name=""/>
        <dsp:cNvSpPr/>
      </dsp:nvSpPr>
      <dsp:spPr>
        <a:xfrm>
          <a:off x="3365744" y="1284041"/>
          <a:ext cx="1019533" cy="611719"/>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Legal and ethical supervisor</a:t>
          </a:r>
          <a:endParaRPr lang="en-US" sz="1000" kern="1200" dirty="0">
            <a:latin typeface="Montserrat" panose="00000500000000000000" pitchFamily="2" charset="0"/>
          </a:endParaRPr>
        </a:p>
      </dsp:txBody>
      <dsp:txXfrm>
        <a:off x="3365744" y="1284041"/>
        <a:ext cx="1019533" cy="611719"/>
      </dsp:txXfrm>
    </dsp:sp>
    <dsp:sp modelId="{A60ACD4E-EABD-47CB-A358-C5F8A4139CD7}">
      <dsp:nvSpPr>
        <dsp:cNvPr id="0" name=""/>
        <dsp:cNvSpPr/>
      </dsp:nvSpPr>
      <dsp:spPr>
        <a:xfrm>
          <a:off x="1285" y="1997715"/>
          <a:ext cx="1019533" cy="611719"/>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Analytics Guru</a:t>
          </a:r>
          <a:endParaRPr lang="en-US" sz="1000" kern="1200" dirty="0">
            <a:latin typeface="Montserrat" panose="00000500000000000000" pitchFamily="2" charset="0"/>
          </a:endParaRPr>
        </a:p>
      </dsp:txBody>
      <dsp:txXfrm>
        <a:off x="1285" y="1997715"/>
        <a:ext cx="1019533" cy="611719"/>
      </dsp:txXfrm>
    </dsp:sp>
    <dsp:sp modelId="{C9C9EC01-1B2F-4E43-844D-4714614827A8}">
      <dsp:nvSpPr>
        <dsp:cNvPr id="0" name=""/>
        <dsp:cNvSpPr/>
      </dsp:nvSpPr>
      <dsp:spPr>
        <a:xfrm>
          <a:off x="1122771" y="1997715"/>
          <a:ext cx="1019533" cy="611719"/>
        </a:xfrm>
        <a:prstGeom prst="rect">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Blockchain Accountant</a:t>
          </a:r>
          <a:endParaRPr lang="en-US" sz="1000" kern="1200" dirty="0">
            <a:latin typeface="Montserrat" panose="00000500000000000000" pitchFamily="2" charset="0"/>
          </a:endParaRPr>
        </a:p>
      </dsp:txBody>
      <dsp:txXfrm>
        <a:off x="1122771" y="1997715"/>
        <a:ext cx="1019533" cy="611719"/>
      </dsp:txXfrm>
    </dsp:sp>
    <dsp:sp modelId="{8518B5D7-E58D-4F42-AB59-DF1EA4430B43}">
      <dsp:nvSpPr>
        <dsp:cNvPr id="0" name=""/>
        <dsp:cNvSpPr/>
      </dsp:nvSpPr>
      <dsp:spPr>
        <a:xfrm>
          <a:off x="2244258" y="1997715"/>
          <a:ext cx="1019533" cy="611719"/>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Cloud Accounting specialist</a:t>
          </a:r>
          <a:endParaRPr lang="en-US" sz="1000" kern="1200" dirty="0">
            <a:latin typeface="Montserrat" panose="00000500000000000000" pitchFamily="2" charset="0"/>
          </a:endParaRPr>
        </a:p>
      </dsp:txBody>
      <dsp:txXfrm>
        <a:off x="2244258" y="1997715"/>
        <a:ext cx="1019533" cy="611719"/>
      </dsp:txXfrm>
    </dsp:sp>
    <dsp:sp modelId="{5CC57975-F02B-40C2-8578-FBF8052506FA}">
      <dsp:nvSpPr>
        <dsp:cNvPr id="0" name=""/>
        <dsp:cNvSpPr/>
      </dsp:nvSpPr>
      <dsp:spPr>
        <a:xfrm>
          <a:off x="3365744" y="1997715"/>
          <a:ext cx="1019533" cy="611719"/>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Cybercrime Accountant</a:t>
          </a:r>
          <a:endParaRPr lang="en-US" sz="1000" kern="1200" dirty="0">
            <a:latin typeface="Montserrat" panose="00000500000000000000" pitchFamily="2" charset="0"/>
          </a:endParaRPr>
        </a:p>
      </dsp:txBody>
      <dsp:txXfrm>
        <a:off x="3365744" y="1997715"/>
        <a:ext cx="1019533" cy="611719"/>
      </dsp:txXfrm>
    </dsp:sp>
    <dsp:sp modelId="{FBAB30E1-F048-41F8-9E51-83B1CC08DEF9}">
      <dsp:nvSpPr>
        <dsp:cNvPr id="0" name=""/>
        <dsp:cNvSpPr/>
      </dsp:nvSpPr>
      <dsp:spPr>
        <a:xfrm>
          <a:off x="1285" y="2711388"/>
          <a:ext cx="1019533" cy="611719"/>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Data Security Accountant</a:t>
          </a:r>
          <a:endParaRPr lang="en-US" sz="1000" kern="1200" dirty="0">
            <a:latin typeface="Montserrat" panose="00000500000000000000" pitchFamily="2" charset="0"/>
          </a:endParaRPr>
        </a:p>
      </dsp:txBody>
      <dsp:txXfrm>
        <a:off x="1285" y="2711388"/>
        <a:ext cx="1019533" cy="611719"/>
      </dsp:txXfrm>
    </dsp:sp>
    <dsp:sp modelId="{7436C825-C3AA-4983-8469-07D1E2241FA6}">
      <dsp:nvSpPr>
        <dsp:cNvPr id="0" name=""/>
        <dsp:cNvSpPr/>
      </dsp:nvSpPr>
      <dsp:spPr>
        <a:xfrm>
          <a:off x="1122771" y="2711388"/>
          <a:ext cx="1019533" cy="611719"/>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Fintech Accountant</a:t>
          </a:r>
          <a:endParaRPr lang="en-US" sz="1000" kern="1200" dirty="0">
            <a:latin typeface="Montserrat" panose="00000500000000000000" pitchFamily="2" charset="0"/>
          </a:endParaRPr>
        </a:p>
      </dsp:txBody>
      <dsp:txXfrm>
        <a:off x="1122771" y="2711388"/>
        <a:ext cx="1019533" cy="611719"/>
      </dsp:txXfrm>
    </dsp:sp>
    <dsp:sp modelId="{725A51E3-F289-4C7F-A2EE-22C18344E67D}">
      <dsp:nvSpPr>
        <dsp:cNvPr id="0" name=""/>
        <dsp:cNvSpPr/>
      </dsp:nvSpPr>
      <dsp:spPr>
        <a:xfrm>
          <a:off x="2244258" y="2711388"/>
          <a:ext cx="1019533" cy="611719"/>
        </a:xfrm>
        <a:prstGeom prst="rect">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Fintech City planner accountant</a:t>
          </a:r>
          <a:endParaRPr lang="en-US" sz="1000" kern="1200" dirty="0">
            <a:latin typeface="Montserrat" panose="00000500000000000000" pitchFamily="2" charset="0"/>
          </a:endParaRPr>
        </a:p>
      </dsp:txBody>
      <dsp:txXfrm>
        <a:off x="2244258" y="2711388"/>
        <a:ext cx="1019533" cy="611719"/>
      </dsp:txXfrm>
    </dsp:sp>
    <dsp:sp modelId="{F44741F0-D71A-4BF5-853F-BD81FE065E12}">
      <dsp:nvSpPr>
        <dsp:cNvPr id="0" name=""/>
        <dsp:cNvSpPr/>
      </dsp:nvSpPr>
      <dsp:spPr>
        <a:xfrm>
          <a:off x="3365744" y="2711388"/>
          <a:ext cx="1019533" cy="611719"/>
        </a:xfrm>
        <a:prstGeom prst="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Healthcare Accountant</a:t>
          </a:r>
          <a:endParaRPr lang="en-US" sz="1000" kern="1200" dirty="0">
            <a:latin typeface="Montserrat" panose="00000500000000000000" pitchFamily="2" charset="0"/>
          </a:endParaRPr>
        </a:p>
      </dsp:txBody>
      <dsp:txXfrm>
        <a:off x="3365744" y="2711388"/>
        <a:ext cx="1019533" cy="611719"/>
      </dsp:txXfrm>
    </dsp:sp>
    <dsp:sp modelId="{85E77A11-992A-41AB-BB3E-7D7249BA4B08}">
      <dsp:nvSpPr>
        <dsp:cNvPr id="0" name=""/>
        <dsp:cNvSpPr/>
      </dsp:nvSpPr>
      <dsp:spPr>
        <a:xfrm>
          <a:off x="1285" y="3425061"/>
          <a:ext cx="1019533" cy="611719"/>
        </a:xfrm>
        <a:prstGeom prst="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Historical Accounting Analyst</a:t>
          </a:r>
          <a:endParaRPr lang="en-US" sz="1000" kern="1200" dirty="0">
            <a:latin typeface="Montserrat" panose="00000500000000000000" pitchFamily="2" charset="0"/>
          </a:endParaRPr>
        </a:p>
      </dsp:txBody>
      <dsp:txXfrm>
        <a:off x="1285" y="3425061"/>
        <a:ext cx="1019533" cy="611719"/>
      </dsp:txXfrm>
    </dsp:sp>
    <dsp:sp modelId="{AB98354B-8042-4079-BF3F-2C7E66F946CD}">
      <dsp:nvSpPr>
        <dsp:cNvPr id="0" name=""/>
        <dsp:cNvSpPr/>
      </dsp:nvSpPr>
      <dsp:spPr>
        <a:xfrm>
          <a:off x="1122771" y="3425061"/>
          <a:ext cx="1019533" cy="611719"/>
        </a:xfrm>
        <a:prstGeom prst="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Strategic Accounting Analyst</a:t>
          </a:r>
          <a:endParaRPr lang="en-US" sz="1000" kern="1200" dirty="0">
            <a:latin typeface="Montserrat" panose="00000500000000000000" pitchFamily="2" charset="0"/>
          </a:endParaRPr>
        </a:p>
      </dsp:txBody>
      <dsp:txXfrm>
        <a:off x="1122771" y="3425061"/>
        <a:ext cx="1019533" cy="611719"/>
      </dsp:txXfrm>
    </dsp:sp>
    <dsp:sp modelId="{CAABD750-2F7C-4CE1-904A-7A37CD1E1D2B}">
      <dsp:nvSpPr>
        <dsp:cNvPr id="0" name=""/>
        <dsp:cNvSpPr/>
      </dsp:nvSpPr>
      <dsp:spPr>
        <a:xfrm>
          <a:off x="2244258" y="3425061"/>
          <a:ext cx="1019533" cy="611719"/>
        </a:xfrm>
        <a:prstGeom prst="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Business data analyst</a:t>
          </a:r>
          <a:endParaRPr lang="en-US" sz="1000" kern="1200" dirty="0">
            <a:latin typeface="Montserrat" panose="00000500000000000000" pitchFamily="2" charset="0"/>
          </a:endParaRPr>
        </a:p>
      </dsp:txBody>
      <dsp:txXfrm>
        <a:off x="2244258" y="3425061"/>
        <a:ext cx="1019533" cy="611719"/>
      </dsp:txXfrm>
    </dsp:sp>
    <dsp:sp modelId="{64677324-8B2E-4CF7-AB42-6020FA08E974}">
      <dsp:nvSpPr>
        <dsp:cNvPr id="0" name=""/>
        <dsp:cNvSpPr/>
      </dsp:nvSpPr>
      <dsp:spPr>
        <a:xfrm>
          <a:off x="3365744" y="3425061"/>
          <a:ext cx="1019533" cy="611719"/>
        </a:xfrm>
        <a:prstGeom prst="rect">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dirty="0">
              <a:latin typeface="Montserrat" panose="00000500000000000000" pitchFamily="2" charset="0"/>
            </a:rPr>
            <a:t>Systems Integrator</a:t>
          </a:r>
          <a:endParaRPr lang="en-US" sz="1000" kern="1200" dirty="0">
            <a:latin typeface="Montserrat" panose="00000500000000000000" pitchFamily="2" charset="0"/>
          </a:endParaRPr>
        </a:p>
      </dsp:txBody>
      <dsp:txXfrm>
        <a:off x="3365744" y="3425061"/>
        <a:ext cx="1019533" cy="6117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E33A45-798E-4F45-AE97-3BC1CF9CDED3}">
      <dsp:nvSpPr>
        <dsp:cNvPr id="0" name=""/>
        <dsp:cNvSpPr/>
      </dsp:nvSpPr>
      <dsp:spPr>
        <a:xfrm>
          <a:off x="0" y="22"/>
          <a:ext cx="2152711" cy="1053000"/>
        </a:xfrm>
        <a:prstGeom prst="roundRect">
          <a:avLst/>
        </a:prstGeom>
        <a:solidFill>
          <a:schemeClr val="lt1">
            <a:hueOff val="0"/>
            <a:satOff val="0"/>
            <a:lumOff val="0"/>
            <a:alphaOff val="0"/>
          </a:schemeClr>
        </a:solidFill>
        <a:ln>
          <a:noFill/>
        </a:ln>
        <a:effectLst>
          <a:outerShdw blurRad="40000" dist="20000" dir="5400000" rotWithShape="0">
            <a:srgbClr val="000000">
              <a:alpha val="38000"/>
            </a:srgbClr>
          </a:outerShdw>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r" defTabSz="400050">
            <a:lnSpc>
              <a:spcPct val="90000"/>
            </a:lnSpc>
            <a:spcBef>
              <a:spcPct val="0"/>
            </a:spcBef>
            <a:spcAft>
              <a:spcPct val="35000"/>
            </a:spcAft>
            <a:buNone/>
          </a:pPr>
          <a:r>
            <a:rPr lang="en-GB" sz="900" b="0" i="0" kern="1200" dirty="0">
              <a:latin typeface="Montserrat" panose="00000500000000000000" pitchFamily="2" charset="0"/>
            </a:rPr>
            <a:t>( KEY ( </a:t>
          </a:r>
          <a:r>
            <a:rPr lang="en-GB" sz="900" b="0" i="0" kern="1200" dirty="0" err="1">
              <a:latin typeface="Montserrat" panose="00000500000000000000" pitchFamily="2" charset="0"/>
            </a:rPr>
            <a:t>big&amp;data</a:t>
          </a:r>
          <a:r>
            <a:rPr lang="en-GB" sz="900" b="0" i="0" kern="1200" dirty="0">
              <a:latin typeface="Montserrat" panose="00000500000000000000" pitchFamily="2" charset="0"/>
            </a:rPr>
            <a:t>  OR  blockchain  OR  </a:t>
          </a:r>
          <a:r>
            <a:rPr lang="en-GB" sz="900" b="0" i="0" kern="1200" dirty="0" err="1">
              <a:latin typeface="Montserrat" panose="00000500000000000000" pitchFamily="2" charset="0"/>
            </a:rPr>
            <a:t>artificial&amp;intelligence</a:t>
          </a:r>
          <a:r>
            <a:rPr lang="en-GB" sz="900" b="0" i="0" kern="1200" dirty="0">
              <a:latin typeface="Montserrat" panose="00000500000000000000" pitchFamily="2" charset="0"/>
            </a:rPr>
            <a:t>  OR  automation  OR  skills  OR  </a:t>
          </a:r>
          <a:r>
            <a:rPr lang="en-GB" sz="900" b="0" i="0" kern="1200" dirty="0" err="1">
              <a:latin typeface="Montserrat" panose="00000500000000000000" pitchFamily="2" charset="0"/>
            </a:rPr>
            <a:t>robotic&amp;process&amp;automation</a:t>
          </a:r>
          <a:r>
            <a:rPr lang="en-GB" sz="900" b="0" i="0" kern="1200" dirty="0">
              <a:latin typeface="Montserrat" panose="00000500000000000000" pitchFamily="2" charset="0"/>
            </a:rPr>
            <a:t>  OR  </a:t>
          </a:r>
          <a:r>
            <a:rPr lang="en-GB" sz="900" b="0" i="0" kern="1200" dirty="0" err="1">
              <a:latin typeface="Montserrat" panose="00000500000000000000" pitchFamily="2" charset="0"/>
            </a:rPr>
            <a:t>emerging&amp;technology</a:t>
          </a:r>
          <a:r>
            <a:rPr lang="en-GB" sz="900" b="0" i="0" kern="1200" dirty="0">
              <a:latin typeface="Montserrat" panose="00000500000000000000" pitchFamily="2" charset="0"/>
            </a:rPr>
            <a:t> )  AND  TITLE-ABS-KEY ( accounting  OR  accountant ) )  </a:t>
          </a:r>
          <a:endParaRPr lang="en-US" sz="900" kern="1200" dirty="0">
            <a:latin typeface="Montserrat" panose="00000500000000000000" pitchFamily="2" charset="0"/>
          </a:endParaRPr>
        </a:p>
      </dsp:txBody>
      <dsp:txXfrm>
        <a:off x="51403" y="51425"/>
        <a:ext cx="2049905" cy="9501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ADEA3B-C880-448D-BCCA-80356A674D71}">
      <dsp:nvSpPr>
        <dsp:cNvPr id="0" name=""/>
        <dsp:cNvSpPr/>
      </dsp:nvSpPr>
      <dsp:spPr>
        <a:xfrm>
          <a:off x="0" y="174554"/>
          <a:ext cx="974612" cy="974661"/>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Automation of repetitive tasks</a:t>
          </a:r>
          <a:endParaRPr lang="en-US" sz="900" kern="1200"/>
        </a:p>
      </dsp:txBody>
      <dsp:txXfrm>
        <a:off x="142729" y="317290"/>
        <a:ext cx="689154" cy="689189"/>
      </dsp:txXfrm>
    </dsp:sp>
    <dsp:sp modelId="{00549E6B-0363-431B-BB28-DE307E0DBD77}">
      <dsp:nvSpPr>
        <dsp:cNvPr id="0" name=""/>
        <dsp:cNvSpPr/>
      </dsp:nvSpPr>
      <dsp:spPr>
        <a:xfrm>
          <a:off x="506237" y="802691"/>
          <a:ext cx="974612" cy="974661"/>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Time-saver</a:t>
          </a:r>
          <a:endParaRPr lang="en-US" sz="900" kern="1200"/>
        </a:p>
      </dsp:txBody>
      <dsp:txXfrm>
        <a:off x="648966" y="945427"/>
        <a:ext cx="689154" cy="689189"/>
      </dsp:txXfrm>
    </dsp:sp>
    <dsp:sp modelId="{54CACCCC-9FF1-4697-9AFF-75BEEA3B8FAD}">
      <dsp:nvSpPr>
        <dsp:cNvPr id="0" name=""/>
        <dsp:cNvSpPr/>
      </dsp:nvSpPr>
      <dsp:spPr>
        <a:xfrm>
          <a:off x="1012474" y="174554"/>
          <a:ext cx="974612" cy="974661"/>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Improved Accuracy and Efficiency</a:t>
          </a:r>
          <a:endParaRPr lang="en-US" sz="900" kern="1200"/>
        </a:p>
      </dsp:txBody>
      <dsp:txXfrm>
        <a:off x="1155203" y="317290"/>
        <a:ext cx="689154" cy="689189"/>
      </dsp:txXfrm>
    </dsp:sp>
    <dsp:sp modelId="{DF427908-6366-4EE2-BDDF-4DCBD8A35EE8}">
      <dsp:nvSpPr>
        <dsp:cNvPr id="0" name=""/>
        <dsp:cNvSpPr/>
      </dsp:nvSpPr>
      <dsp:spPr>
        <a:xfrm>
          <a:off x="1518712" y="802691"/>
          <a:ext cx="974612" cy="974661"/>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Decision Support</a:t>
          </a:r>
          <a:endParaRPr lang="en-US" sz="900" kern="1200"/>
        </a:p>
      </dsp:txBody>
      <dsp:txXfrm>
        <a:off x="1661441" y="945427"/>
        <a:ext cx="689154" cy="689189"/>
      </dsp:txXfrm>
    </dsp:sp>
    <dsp:sp modelId="{F4C17793-0E0B-404A-A428-30400626E8A4}">
      <dsp:nvSpPr>
        <dsp:cNvPr id="0" name=""/>
        <dsp:cNvSpPr/>
      </dsp:nvSpPr>
      <dsp:spPr>
        <a:xfrm>
          <a:off x="2024949" y="174554"/>
          <a:ext cx="974612" cy="974661"/>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a:t>Predictive analytics</a:t>
          </a:r>
          <a:endParaRPr lang="en-US" sz="900" kern="1200"/>
        </a:p>
      </dsp:txBody>
      <dsp:txXfrm>
        <a:off x="2167678" y="317290"/>
        <a:ext cx="689154" cy="689189"/>
      </dsp:txXfrm>
    </dsp:sp>
    <dsp:sp modelId="{61F7992B-65B7-4099-AEF1-57B7EE441C52}">
      <dsp:nvSpPr>
        <dsp:cNvPr id="0" name=""/>
        <dsp:cNvSpPr/>
      </dsp:nvSpPr>
      <dsp:spPr>
        <a:xfrm>
          <a:off x="2531186" y="802691"/>
          <a:ext cx="974612" cy="974661"/>
        </a:xfrm>
        <a:prstGeom prst="ellipse">
          <a:avLst/>
        </a:prstGeom>
        <a:solidFill>
          <a:schemeClr val="accent1">
            <a:alpha val="5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tx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dirty="0"/>
            <a:t>Fraud detection</a:t>
          </a:r>
          <a:endParaRPr lang="en-US" sz="900" kern="1200" dirty="0"/>
        </a:p>
      </dsp:txBody>
      <dsp:txXfrm>
        <a:off x="2673915" y="945427"/>
        <a:ext cx="689154" cy="6891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7FE41-AFAB-4D9C-B845-191B2657E822}">
      <dsp:nvSpPr>
        <dsp:cNvPr id="0" name=""/>
        <dsp:cNvSpPr/>
      </dsp:nvSpPr>
      <dsp:spPr>
        <a:xfrm>
          <a:off x="1339" y="32563"/>
          <a:ext cx="1062632" cy="6375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t>Inputting and matching data</a:t>
          </a:r>
          <a:endParaRPr lang="en-US" sz="1200" kern="1200" dirty="0"/>
        </a:p>
      </dsp:txBody>
      <dsp:txXfrm>
        <a:off x="1339" y="32563"/>
        <a:ext cx="1062632" cy="637579"/>
      </dsp:txXfrm>
    </dsp:sp>
    <dsp:sp modelId="{54410494-6831-4C59-A0B2-32915A59D01C}">
      <dsp:nvSpPr>
        <dsp:cNvPr id="0" name=""/>
        <dsp:cNvSpPr/>
      </dsp:nvSpPr>
      <dsp:spPr>
        <a:xfrm>
          <a:off x="1170235" y="32563"/>
          <a:ext cx="1062632" cy="637579"/>
        </a:xfrm>
        <a:prstGeom prst="rect">
          <a:avLst/>
        </a:prstGeom>
        <a:solidFill>
          <a:schemeClr val="accent2">
            <a:hueOff val="81307"/>
            <a:satOff val="-7229"/>
            <a:lumOff val="-2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dirty="0"/>
            <a:t>Receipt reconciliation</a:t>
          </a:r>
          <a:endParaRPr lang="en-US" sz="1200" kern="1200" dirty="0"/>
        </a:p>
      </dsp:txBody>
      <dsp:txXfrm>
        <a:off x="1170235" y="32563"/>
        <a:ext cx="1062632" cy="637579"/>
      </dsp:txXfrm>
    </dsp:sp>
    <dsp:sp modelId="{25076866-11B4-43B2-B6EF-1733C112097D}">
      <dsp:nvSpPr>
        <dsp:cNvPr id="0" name=""/>
        <dsp:cNvSpPr/>
      </dsp:nvSpPr>
      <dsp:spPr>
        <a:xfrm>
          <a:off x="2339131" y="32563"/>
          <a:ext cx="1062632" cy="637579"/>
        </a:xfrm>
        <a:prstGeom prst="rect">
          <a:avLst/>
        </a:prstGeom>
        <a:solidFill>
          <a:schemeClr val="accent2">
            <a:hueOff val="162614"/>
            <a:satOff val="-14458"/>
            <a:lumOff val="-487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Creating and sending invoices</a:t>
          </a:r>
          <a:endParaRPr lang="en-US" sz="1200" kern="1200"/>
        </a:p>
      </dsp:txBody>
      <dsp:txXfrm>
        <a:off x="2339131" y="32563"/>
        <a:ext cx="1062632" cy="637579"/>
      </dsp:txXfrm>
    </dsp:sp>
    <dsp:sp modelId="{64DB68F6-B9E5-48D1-AA62-CD58BF3C6377}">
      <dsp:nvSpPr>
        <dsp:cNvPr id="0" name=""/>
        <dsp:cNvSpPr/>
      </dsp:nvSpPr>
      <dsp:spPr>
        <a:xfrm>
          <a:off x="3508027" y="32563"/>
          <a:ext cx="1062632" cy="637579"/>
        </a:xfrm>
        <a:prstGeom prst="rect">
          <a:avLst/>
        </a:prstGeom>
        <a:solidFill>
          <a:schemeClr val="accent2">
            <a:hueOff val="243921"/>
            <a:satOff val="-21687"/>
            <a:lumOff val="-73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Expense reports</a:t>
          </a:r>
          <a:endParaRPr lang="en-US" sz="1200" kern="1200"/>
        </a:p>
      </dsp:txBody>
      <dsp:txXfrm>
        <a:off x="3508027" y="32563"/>
        <a:ext cx="1062632" cy="637579"/>
      </dsp:txXfrm>
    </dsp:sp>
    <dsp:sp modelId="{A3311C98-FEB2-49EB-9251-2C480B0202C3}">
      <dsp:nvSpPr>
        <dsp:cNvPr id="0" name=""/>
        <dsp:cNvSpPr/>
      </dsp:nvSpPr>
      <dsp:spPr>
        <a:xfrm>
          <a:off x="1339" y="776406"/>
          <a:ext cx="1062632" cy="637579"/>
        </a:xfrm>
        <a:prstGeom prst="rect">
          <a:avLst/>
        </a:prstGeom>
        <a:solidFill>
          <a:schemeClr val="accent2">
            <a:hueOff val="325228"/>
            <a:satOff val="-28915"/>
            <a:lumOff val="-97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Tracking price changes</a:t>
          </a:r>
          <a:endParaRPr lang="en-US" sz="1200" kern="1200"/>
        </a:p>
      </dsp:txBody>
      <dsp:txXfrm>
        <a:off x="1339" y="776406"/>
        <a:ext cx="1062632" cy="637579"/>
      </dsp:txXfrm>
    </dsp:sp>
    <dsp:sp modelId="{D36025B5-ADF7-4A69-A66F-A5EDFAE31A75}">
      <dsp:nvSpPr>
        <dsp:cNvPr id="0" name=""/>
        <dsp:cNvSpPr/>
      </dsp:nvSpPr>
      <dsp:spPr>
        <a:xfrm>
          <a:off x="1170235" y="776406"/>
          <a:ext cx="1062632" cy="637579"/>
        </a:xfrm>
        <a:prstGeom prst="rect">
          <a:avLst/>
        </a:prstGeom>
        <a:solidFill>
          <a:schemeClr val="accent2">
            <a:hueOff val="406535"/>
            <a:satOff val="-36144"/>
            <a:lumOff val="-121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Account reconciliation</a:t>
          </a:r>
          <a:endParaRPr lang="en-US" sz="1200" kern="1200"/>
        </a:p>
      </dsp:txBody>
      <dsp:txXfrm>
        <a:off x="1170235" y="776406"/>
        <a:ext cx="1062632" cy="637579"/>
      </dsp:txXfrm>
    </dsp:sp>
    <dsp:sp modelId="{76A7FACB-33A0-4B93-8B48-490B6DA931C7}">
      <dsp:nvSpPr>
        <dsp:cNvPr id="0" name=""/>
        <dsp:cNvSpPr/>
      </dsp:nvSpPr>
      <dsp:spPr>
        <a:xfrm>
          <a:off x="2339131" y="776406"/>
          <a:ext cx="1062632" cy="637579"/>
        </a:xfrm>
        <a:prstGeom prst="rect">
          <a:avLst/>
        </a:prstGeom>
        <a:solidFill>
          <a:schemeClr val="accent2">
            <a:hueOff val="487842"/>
            <a:satOff val="-43373"/>
            <a:lumOff val="-146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Sorting transactions</a:t>
          </a:r>
          <a:endParaRPr lang="en-US" sz="1200" kern="1200"/>
        </a:p>
      </dsp:txBody>
      <dsp:txXfrm>
        <a:off x="2339131" y="776406"/>
        <a:ext cx="1062632" cy="637579"/>
      </dsp:txXfrm>
    </dsp:sp>
    <dsp:sp modelId="{8F53675C-4406-4659-927E-8466ABF6EFE5}">
      <dsp:nvSpPr>
        <dsp:cNvPr id="0" name=""/>
        <dsp:cNvSpPr/>
      </dsp:nvSpPr>
      <dsp:spPr>
        <a:xfrm>
          <a:off x="3508027" y="776406"/>
          <a:ext cx="1062632" cy="637579"/>
        </a:xfrm>
        <a:prstGeom prst="rect">
          <a:avLst/>
        </a:prstGeom>
        <a:solidFill>
          <a:schemeClr val="accent2">
            <a:hueOff val="569149"/>
            <a:satOff val="-50602"/>
            <a:lumOff val="-1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t>Data recording and reporting</a:t>
          </a:r>
          <a:endParaRPr lang="en-US" sz="1200" kern="1200"/>
        </a:p>
      </dsp:txBody>
      <dsp:txXfrm>
        <a:off x="3508027" y="776406"/>
        <a:ext cx="1062632" cy="6375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24025-C9FF-4B1C-B2CB-A63E0F7764C6}">
      <dsp:nvSpPr>
        <dsp:cNvPr id="0" name=""/>
        <dsp:cNvSpPr/>
      </dsp:nvSpPr>
      <dsp:spPr>
        <a:xfrm>
          <a:off x="233964" y="0"/>
          <a:ext cx="2651592" cy="3497468"/>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3B52C3-0DCA-48FF-9BF4-451352F5D267}">
      <dsp:nvSpPr>
        <dsp:cNvPr id="0" name=""/>
        <dsp:cNvSpPr/>
      </dsp:nvSpPr>
      <dsp:spPr>
        <a:xfrm>
          <a:off x="1773" y="1049240"/>
          <a:ext cx="468194" cy="1398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0" i="0" kern="1200" dirty="0">
              <a:latin typeface="Montserrat" panose="00000500000000000000" pitchFamily="2" charset="0"/>
            </a:rPr>
            <a:t>Faster, more accurate data analysis</a:t>
          </a:r>
          <a:endParaRPr lang="en-US" sz="700" kern="1200" dirty="0">
            <a:latin typeface="Montserrat" panose="00000500000000000000" pitchFamily="2" charset="0"/>
          </a:endParaRPr>
        </a:p>
      </dsp:txBody>
      <dsp:txXfrm>
        <a:off x="24628" y="1072095"/>
        <a:ext cx="422484" cy="1353277"/>
      </dsp:txXfrm>
    </dsp:sp>
    <dsp:sp modelId="{840C1713-C459-4894-BF5E-2FBD814A8BC2}">
      <dsp:nvSpPr>
        <dsp:cNvPr id="0" name=""/>
        <dsp:cNvSpPr/>
      </dsp:nvSpPr>
      <dsp:spPr>
        <a:xfrm>
          <a:off x="523660" y="1049240"/>
          <a:ext cx="668138" cy="1398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0" i="0" kern="1200" dirty="0">
              <a:latin typeface="Montserrat" panose="00000500000000000000" pitchFamily="2" charset="0"/>
            </a:rPr>
            <a:t>More transparency and compliance</a:t>
          </a:r>
          <a:endParaRPr lang="en-US" sz="700" kern="1200" dirty="0">
            <a:latin typeface="Montserrat" panose="00000500000000000000" pitchFamily="2" charset="0"/>
          </a:endParaRPr>
        </a:p>
      </dsp:txBody>
      <dsp:txXfrm>
        <a:off x="556276" y="1081856"/>
        <a:ext cx="602906" cy="1333755"/>
      </dsp:txXfrm>
    </dsp:sp>
    <dsp:sp modelId="{6DF64207-CC2B-410C-B6DD-DB496DF5448F}">
      <dsp:nvSpPr>
        <dsp:cNvPr id="0" name=""/>
        <dsp:cNvSpPr/>
      </dsp:nvSpPr>
      <dsp:spPr>
        <a:xfrm>
          <a:off x="1245492" y="1049240"/>
          <a:ext cx="577796" cy="1398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0" i="0" kern="1200" dirty="0">
              <a:latin typeface="Montserrat" panose="00000500000000000000" pitchFamily="2" charset="0"/>
            </a:rPr>
            <a:t>Greater efficiency</a:t>
          </a:r>
          <a:endParaRPr lang="en-US" sz="700" kern="1200" dirty="0">
            <a:latin typeface="Montserrat" panose="00000500000000000000" pitchFamily="2" charset="0"/>
          </a:endParaRPr>
        </a:p>
      </dsp:txBody>
      <dsp:txXfrm>
        <a:off x="1273698" y="1077446"/>
        <a:ext cx="521384" cy="1342575"/>
      </dsp:txXfrm>
    </dsp:sp>
    <dsp:sp modelId="{235B2FE2-FF2C-485A-867F-FEF54DD2ADEF}">
      <dsp:nvSpPr>
        <dsp:cNvPr id="0" name=""/>
        <dsp:cNvSpPr/>
      </dsp:nvSpPr>
      <dsp:spPr>
        <a:xfrm>
          <a:off x="1876981" y="1049240"/>
          <a:ext cx="574613" cy="1398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0" i="0" kern="1200" dirty="0">
              <a:latin typeface="Montserrat" panose="00000500000000000000" pitchFamily="2" charset="0"/>
            </a:rPr>
            <a:t>Increased data security challenge</a:t>
          </a:r>
          <a:endParaRPr lang="en-US" sz="700" kern="1200" dirty="0">
            <a:latin typeface="Montserrat" panose="00000500000000000000" pitchFamily="2" charset="0"/>
          </a:endParaRPr>
        </a:p>
      </dsp:txBody>
      <dsp:txXfrm>
        <a:off x="1905031" y="1077290"/>
        <a:ext cx="518513" cy="1342887"/>
      </dsp:txXfrm>
    </dsp:sp>
    <dsp:sp modelId="{9B9C2CAB-7073-4DA7-83C6-3847EFB7472C}">
      <dsp:nvSpPr>
        <dsp:cNvPr id="0" name=""/>
        <dsp:cNvSpPr/>
      </dsp:nvSpPr>
      <dsp:spPr>
        <a:xfrm>
          <a:off x="2505287" y="1049240"/>
          <a:ext cx="612460" cy="1398987"/>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n-US" sz="700" b="0" i="0" kern="1200" dirty="0">
              <a:latin typeface="Montserrat" panose="00000500000000000000" pitchFamily="2" charset="0"/>
            </a:rPr>
            <a:t>Predictive analytics</a:t>
          </a:r>
          <a:endParaRPr lang="en-US" sz="700" kern="1200" dirty="0">
            <a:latin typeface="Montserrat" panose="00000500000000000000" pitchFamily="2" charset="0"/>
          </a:endParaRPr>
        </a:p>
      </dsp:txBody>
      <dsp:txXfrm>
        <a:off x="2535185" y="1079138"/>
        <a:ext cx="552664" cy="133919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730DF-ABA0-42D3-BAB3-8912CF8CB934}">
      <dsp:nvSpPr>
        <dsp:cNvPr id="0" name=""/>
        <dsp:cNvSpPr/>
      </dsp:nvSpPr>
      <dsp:spPr>
        <a:xfrm>
          <a:off x="0" y="5747"/>
          <a:ext cx="4572000" cy="6060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0" i="0" kern="1200" dirty="0">
              <a:latin typeface="Montserrat" panose="00000500000000000000" pitchFamily="2" charset="0"/>
            </a:rPr>
            <a:t>Can impact modern methods for valuation of intangible assets</a:t>
          </a:r>
          <a:endParaRPr lang="en-US" sz="1100" kern="1200" dirty="0">
            <a:latin typeface="Montserrat" panose="00000500000000000000" pitchFamily="2" charset="0"/>
          </a:endParaRPr>
        </a:p>
      </dsp:txBody>
      <dsp:txXfrm>
        <a:off x="29585" y="35332"/>
        <a:ext cx="4512830" cy="546890"/>
      </dsp:txXfrm>
    </dsp:sp>
    <dsp:sp modelId="{CE4E739E-931F-4C85-B444-A02E9F1AD371}">
      <dsp:nvSpPr>
        <dsp:cNvPr id="0" name=""/>
        <dsp:cNvSpPr/>
      </dsp:nvSpPr>
      <dsp:spPr>
        <a:xfrm>
          <a:off x="0" y="692448"/>
          <a:ext cx="4572000" cy="606060"/>
        </a:xfrm>
        <a:prstGeom prst="roundRect">
          <a:avLst/>
        </a:prstGeom>
        <a:solidFill>
          <a:schemeClr val="accent2">
            <a:hueOff val="189716"/>
            <a:satOff val="-16867"/>
            <a:lumOff val="-5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0" i="0" kern="1200" dirty="0">
              <a:latin typeface="Montserrat" panose="00000500000000000000" pitchFamily="2" charset="0"/>
            </a:rPr>
            <a:t>Corporate reporting can change its approach and accelerate the shift to real-time reporting by emphasizing perspective elements of information content</a:t>
          </a:r>
          <a:endParaRPr lang="en-US" sz="1100" kern="1200" dirty="0">
            <a:latin typeface="Montserrat" panose="00000500000000000000" pitchFamily="2" charset="0"/>
          </a:endParaRPr>
        </a:p>
      </dsp:txBody>
      <dsp:txXfrm>
        <a:off x="29585" y="722033"/>
        <a:ext cx="4512830" cy="546890"/>
      </dsp:txXfrm>
    </dsp:sp>
    <dsp:sp modelId="{07AD7CCB-8468-4AE6-9FDD-1FC28607408A}">
      <dsp:nvSpPr>
        <dsp:cNvPr id="0" name=""/>
        <dsp:cNvSpPr/>
      </dsp:nvSpPr>
      <dsp:spPr>
        <a:xfrm>
          <a:off x="0" y="1379148"/>
          <a:ext cx="4572000" cy="606060"/>
        </a:xfrm>
        <a:prstGeom prst="roundRect">
          <a:avLst/>
        </a:prstGeom>
        <a:solidFill>
          <a:schemeClr val="accent2">
            <a:hueOff val="379432"/>
            <a:satOff val="-33735"/>
            <a:lumOff val="-11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0" i="0" kern="1200" dirty="0">
              <a:latin typeface="Montserrat" panose="00000500000000000000" pitchFamily="2" charset="0"/>
            </a:rPr>
            <a:t>Expansion and improvements in performance metrics used within the management control system</a:t>
          </a:r>
          <a:endParaRPr lang="en-US" sz="1100" kern="1200" dirty="0">
            <a:latin typeface="Montserrat" panose="00000500000000000000" pitchFamily="2" charset="0"/>
          </a:endParaRPr>
        </a:p>
      </dsp:txBody>
      <dsp:txXfrm>
        <a:off x="29585" y="1408733"/>
        <a:ext cx="4512830" cy="546890"/>
      </dsp:txXfrm>
    </dsp:sp>
    <dsp:sp modelId="{691F8F44-F7E5-457C-AF00-0E9655B58A16}">
      <dsp:nvSpPr>
        <dsp:cNvPr id="0" name=""/>
        <dsp:cNvSpPr/>
      </dsp:nvSpPr>
      <dsp:spPr>
        <a:xfrm>
          <a:off x="0" y="2065848"/>
          <a:ext cx="4572000" cy="606060"/>
        </a:xfrm>
        <a:prstGeom prst="roundRect">
          <a:avLst/>
        </a:prstGeom>
        <a:solidFill>
          <a:schemeClr val="accent2">
            <a:hueOff val="569149"/>
            <a:satOff val="-50602"/>
            <a:lumOff val="-1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l" defTabSz="488950">
            <a:lnSpc>
              <a:spcPct val="90000"/>
            </a:lnSpc>
            <a:spcBef>
              <a:spcPct val="0"/>
            </a:spcBef>
            <a:spcAft>
              <a:spcPct val="35000"/>
            </a:spcAft>
            <a:buNone/>
          </a:pPr>
          <a:r>
            <a:rPr lang="en-US" sz="1100" b="0" i="0" kern="1200" dirty="0">
              <a:latin typeface="Montserrat" panose="00000500000000000000" pitchFamily="2" charset="0"/>
            </a:rPr>
            <a:t>Financial statements could incorporate more decision-useful information for investors, based on exogenous data from sources such as social media and sales data</a:t>
          </a:r>
          <a:endParaRPr lang="en-US" sz="1100" kern="1200" dirty="0">
            <a:latin typeface="Montserrat" panose="00000500000000000000" pitchFamily="2" charset="0"/>
          </a:endParaRPr>
        </a:p>
      </dsp:txBody>
      <dsp:txXfrm>
        <a:off x="29585" y="2095433"/>
        <a:ext cx="4512830" cy="54689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08A18-E441-4EFC-BA59-B7EEF0E1C0D8}">
      <dsp:nvSpPr>
        <dsp:cNvPr id="0" name=""/>
        <dsp:cNvSpPr/>
      </dsp:nvSpPr>
      <dsp:spPr>
        <a:xfrm>
          <a:off x="242818" y="1243"/>
          <a:ext cx="1487220" cy="892332"/>
        </a:xfrm>
        <a:prstGeom prst="rect">
          <a:avLst/>
        </a:prstGeom>
        <a:solidFill>
          <a:schemeClr val="accent5">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0" i="0" kern="1200" dirty="0">
              <a:latin typeface="Montserrat" panose="00000500000000000000" pitchFamily="2" charset="0"/>
            </a:rPr>
            <a:t>Enable users to real-time accounting</a:t>
          </a:r>
          <a:endParaRPr lang="en-US" sz="900" kern="1200" dirty="0">
            <a:latin typeface="Montserrat" panose="00000500000000000000" pitchFamily="2" charset="0"/>
          </a:endParaRPr>
        </a:p>
      </dsp:txBody>
      <dsp:txXfrm>
        <a:off x="242818" y="1243"/>
        <a:ext cx="1487220" cy="892332"/>
      </dsp:txXfrm>
    </dsp:sp>
    <dsp:sp modelId="{6D6E845A-CB0F-41C2-BAE0-170F791385FA}">
      <dsp:nvSpPr>
        <dsp:cNvPr id="0" name=""/>
        <dsp:cNvSpPr/>
      </dsp:nvSpPr>
      <dsp:spPr>
        <a:xfrm>
          <a:off x="1878761" y="1243"/>
          <a:ext cx="1487220" cy="892332"/>
        </a:xfrm>
        <a:prstGeom prst="rect">
          <a:avLst/>
        </a:prstGeom>
        <a:solidFill>
          <a:schemeClr val="accent5">
            <a:hueOff val="340491"/>
            <a:satOff val="0"/>
            <a:lumOff val="-4549"/>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0" i="0" kern="1200" dirty="0">
              <a:latin typeface="Montserrat" panose="00000500000000000000" pitchFamily="2" charset="0"/>
            </a:rPr>
            <a:t>Enable self-verification</a:t>
          </a:r>
          <a:endParaRPr lang="en-US" sz="900" kern="1200" dirty="0">
            <a:latin typeface="Montserrat" panose="00000500000000000000" pitchFamily="2" charset="0"/>
          </a:endParaRPr>
        </a:p>
      </dsp:txBody>
      <dsp:txXfrm>
        <a:off x="1878761" y="1243"/>
        <a:ext cx="1487220" cy="892332"/>
      </dsp:txXfrm>
    </dsp:sp>
    <dsp:sp modelId="{ACAD04EF-147E-4F20-A857-18645FDEA2BE}">
      <dsp:nvSpPr>
        <dsp:cNvPr id="0" name=""/>
        <dsp:cNvSpPr/>
      </dsp:nvSpPr>
      <dsp:spPr>
        <a:xfrm>
          <a:off x="242818" y="1042298"/>
          <a:ext cx="1487220" cy="892332"/>
        </a:xfrm>
        <a:prstGeom prst="rect">
          <a:avLst/>
        </a:prstGeom>
        <a:solidFill>
          <a:schemeClr val="accent5">
            <a:hueOff val="680982"/>
            <a:satOff val="0"/>
            <a:lumOff val="-909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dirty="0">
              <a:latin typeface="Montserrat" panose="00000500000000000000" pitchFamily="2" charset="0"/>
            </a:rPr>
            <a:t>The information available for </a:t>
          </a:r>
          <a:r>
            <a:rPr lang="en-US" sz="900" b="0" i="0" kern="1200" dirty="0" err="1">
              <a:latin typeface="Montserrat" panose="00000500000000000000" pitchFamily="2" charset="0"/>
            </a:rPr>
            <a:t>analysing</a:t>
          </a:r>
          <a:r>
            <a:rPr lang="en-US" sz="900" b="0" i="0" kern="1200" dirty="0">
              <a:latin typeface="Montserrat" panose="00000500000000000000" pitchFamily="2" charset="0"/>
            </a:rPr>
            <a:t>/supervise the function</a:t>
          </a:r>
          <a:endParaRPr lang="en-US" sz="900" kern="1200" dirty="0">
            <a:latin typeface="Montserrat" panose="00000500000000000000" pitchFamily="2" charset="0"/>
          </a:endParaRPr>
        </a:p>
      </dsp:txBody>
      <dsp:txXfrm>
        <a:off x="242818" y="1042298"/>
        <a:ext cx="1487220" cy="892332"/>
      </dsp:txXfrm>
    </dsp:sp>
    <dsp:sp modelId="{77284658-3C43-4EFE-AEC5-A2672408F7D0}">
      <dsp:nvSpPr>
        <dsp:cNvPr id="0" name=""/>
        <dsp:cNvSpPr/>
      </dsp:nvSpPr>
      <dsp:spPr>
        <a:xfrm>
          <a:off x="1878761" y="1042298"/>
          <a:ext cx="1487220" cy="892332"/>
        </a:xfrm>
        <a:prstGeom prst="rect">
          <a:avLst/>
        </a:prstGeom>
        <a:solidFill>
          <a:schemeClr val="accent5">
            <a:hueOff val="1021473"/>
            <a:satOff val="0"/>
            <a:lumOff val="-1364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0" i="0" kern="1200" dirty="0">
              <a:latin typeface="Montserrat" panose="00000500000000000000" pitchFamily="2" charset="0"/>
            </a:rPr>
            <a:t>Continuous monitoring</a:t>
          </a:r>
          <a:endParaRPr lang="en-US" sz="900" kern="1200" dirty="0">
            <a:latin typeface="Montserrat" panose="00000500000000000000" pitchFamily="2" charset="0"/>
          </a:endParaRPr>
        </a:p>
      </dsp:txBody>
      <dsp:txXfrm>
        <a:off x="1878761" y="1042298"/>
        <a:ext cx="1487220" cy="892332"/>
      </dsp:txXfrm>
    </dsp:sp>
    <dsp:sp modelId="{9B92300C-405C-4583-97FC-203145447685}">
      <dsp:nvSpPr>
        <dsp:cNvPr id="0" name=""/>
        <dsp:cNvSpPr/>
      </dsp:nvSpPr>
      <dsp:spPr>
        <a:xfrm>
          <a:off x="242818" y="2083352"/>
          <a:ext cx="1487220" cy="892332"/>
        </a:xfrm>
        <a:prstGeom prst="rect">
          <a:avLst/>
        </a:prstGeom>
        <a:solidFill>
          <a:schemeClr val="accent5">
            <a:hueOff val="1361964"/>
            <a:satOff val="0"/>
            <a:lumOff val="-18197"/>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dirty="0">
              <a:latin typeface="Montserrat" panose="00000500000000000000" pitchFamily="2" charset="0"/>
            </a:rPr>
            <a:t>Improve efficiency and effectiveness of accounting practice</a:t>
          </a:r>
          <a:endParaRPr lang="en-US" sz="900" kern="1200" dirty="0">
            <a:latin typeface="Montserrat" panose="00000500000000000000" pitchFamily="2" charset="0"/>
          </a:endParaRPr>
        </a:p>
      </dsp:txBody>
      <dsp:txXfrm>
        <a:off x="242818" y="2083352"/>
        <a:ext cx="1487220" cy="892332"/>
      </dsp:txXfrm>
    </dsp:sp>
    <dsp:sp modelId="{8B562BD2-2AA1-41EF-AACD-03169373EA98}">
      <dsp:nvSpPr>
        <dsp:cNvPr id="0" name=""/>
        <dsp:cNvSpPr/>
      </dsp:nvSpPr>
      <dsp:spPr>
        <a:xfrm>
          <a:off x="1878761" y="2083352"/>
          <a:ext cx="1487220" cy="892332"/>
        </a:xfrm>
        <a:prstGeom prst="rect">
          <a:avLst/>
        </a:prstGeom>
        <a:solidFill>
          <a:schemeClr val="accent5">
            <a:hueOff val="1702455"/>
            <a:satOff val="0"/>
            <a:lumOff val="-22746"/>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GB" sz="900" b="0" i="0" kern="1200" dirty="0">
              <a:latin typeface="Montserrat" panose="00000500000000000000" pitchFamily="2" charset="0"/>
            </a:rPr>
            <a:t>Increase accuracy and reliability</a:t>
          </a:r>
          <a:endParaRPr lang="en-US" sz="900" kern="1200" dirty="0">
            <a:latin typeface="Montserrat" panose="00000500000000000000" pitchFamily="2" charset="0"/>
          </a:endParaRPr>
        </a:p>
      </dsp:txBody>
      <dsp:txXfrm>
        <a:off x="1878761" y="2083352"/>
        <a:ext cx="1487220" cy="8923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61F184-A3F4-42B8-AB63-562914DA98D9}">
      <dsp:nvSpPr>
        <dsp:cNvPr id="0" name=""/>
        <dsp:cNvSpPr/>
      </dsp:nvSpPr>
      <dsp:spPr>
        <a:xfrm>
          <a:off x="1942845" y="1085"/>
          <a:ext cx="1416037" cy="9204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i="0" kern="1200" dirty="0">
              <a:solidFill>
                <a:schemeClr val="bg1"/>
              </a:solidFill>
              <a:latin typeface="Montserrat" panose="00000500000000000000" pitchFamily="2" charset="0"/>
            </a:rPr>
            <a:t>Enables information to be viewed, but not copied, changed or deleted. All transactions are encrypted</a:t>
          </a:r>
          <a:endParaRPr lang="en-US" sz="800" kern="1200" dirty="0">
            <a:solidFill>
              <a:schemeClr val="bg1"/>
            </a:solidFill>
            <a:latin typeface="Montserrat" panose="00000500000000000000" pitchFamily="2" charset="0"/>
          </a:endParaRPr>
        </a:p>
      </dsp:txBody>
      <dsp:txXfrm>
        <a:off x="1987776" y="46016"/>
        <a:ext cx="1326175" cy="830562"/>
      </dsp:txXfrm>
    </dsp:sp>
    <dsp:sp modelId="{8B7DDFC2-1F2D-4173-AA73-AE2DA57CCB3F}">
      <dsp:nvSpPr>
        <dsp:cNvPr id="0" name=""/>
        <dsp:cNvSpPr/>
      </dsp:nvSpPr>
      <dsp:spPr>
        <a:xfrm>
          <a:off x="1423346" y="461297"/>
          <a:ext cx="2455036" cy="2455036"/>
        </a:xfrm>
        <a:custGeom>
          <a:avLst/>
          <a:gdLst/>
          <a:ahLst/>
          <a:cxnLst/>
          <a:rect l="0" t="0" r="0" b="0"/>
          <a:pathLst>
            <a:path>
              <a:moveTo>
                <a:pt x="1945822" y="232108"/>
              </a:moveTo>
              <a:arcTo wR="1227518" hR="1227518" stAng="18348892" swAng="364686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FA118C2-A67C-47E6-A2B2-7545EDDB3892}">
      <dsp:nvSpPr>
        <dsp:cNvPr id="0" name=""/>
        <dsp:cNvSpPr/>
      </dsp:nvSpPr>
      <dsp:spPr>
        <a:xfrm>
          <a:off x="3005907" y="1842362"/>
          <a:ext cx="1416037" cy="9204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i="0" kern="1200" dirty="0">
              <a:solidFill>
                <a:schemeClr val="bg1"/>
              </a:solidFill>
              <a:latin typeface="Montserrat" panose="00000500000000000000" pitchFamily="2" charset="0"/>
            </a:rPr>
            <a:t>Accounting data is available at all times, which creates opportunities for more efficiently analyzing complex financial reports</a:t>
          </a:r>
          <a:endParaRPr lang="en-US" sz="800" kern="1200" dirty="0">
            <a:solidFill>
              <a:schemeClr val="bg1"/>
            </a:solidFill>
            <a:latin typeface="Montserrat" panose="00000500000000000000" pitchFamily="2" charset="0"/>
          </a:endParaRPr>
        </a:p>
      </dsp:txBody>
      <dsp:txXfrm>
        <a:off x="3050838" y="1887293"/>
        <a:ext cx="1326175" cy="830562"/>
      </dsp:txXfrm>
    </dsp:sp>
    <dsp:sp modelId="{E7EA7D96-DE2B-4C23-A5A5-47795F3F04AA}">
      <dsp:nvSpPr>
        <dsp:cNvPr id="0" name=""/>
        <dsp:cNvSpPr/>
      </dsp:nvSpPr>
      <dsp:spPr>
        <a:xfrm>
          <a:off x="1423346" y="461297"/>
          <a:ext cx="2455036" cy="2455036"/>
        </a:xfrm>
        <a:custGeom>
          <a:avLst/>
          <a:gdLst/>
          <a:ahLst/>
          <a:cxnLst/>
          <a:rect l="0" t="0" r="0" b="0"/>
          <a:pathLst>
            <a:path>
              <a:moveTo>
                <a:pt x="1811551" y="2307197"/>
              </a:moveTo>
              <a:arcTo wR="1227518" hR="1227518" stAng="3695376" swAng="340924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85EEDB8-517E-47CF-A196-D26D9C9D01F7}">
      <dsp:nvSpPr>
        <dsp:cNvPr id="0" name=""/>
        <dsp:cNvSpPr/>
      </dsp:nvSpPr>
      <dsp:spPr>
        <a:xfrm>
          <a:off x="879783" y="1842362"/>
          <a:ext cx="1416037" cy="92042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b="0" i="0" kern="1200" dirty="0">
              <a:solidFill>
                <a:schemeClr val="bg1"/>
              </a:solidFill>
              <a:latin typeface="Montserrat" panose="00000500000000000000" pitchFamily="2" charset="0"/>
            </a:rPr>
            <a:t>Reconciliation process can be easier and an accurate record</a:t>
          </a:r>
          <a:endParaRPr lang="en-US" sz="800" kern="1200" dirty="0">
            <a:solidFill>
              <a:schemeClr val="bg1"/>
            </a:solidFill>
            <a:latin typeface="Montserrat" panose="00000500000000000000" pitchFamily="2" charset="0"/>
          </a:endParaRPr>
        </a:p>
      </dsp:txBody>
      <dsp:txXfrm>
        <a:off x="924714" y="1887293"/>
        <a:ext cx="1326175" cy="830562"/>
      </dsp:txXfrm>
    </dsp:sp>
    <dsp:sp modelId="{8061393F-3995-435C-8D01-3E466667E8D8}">
      <dsp:nvSpPr>
        <dsp:cNvPr id="0" name=""/>
        <dsp:cNvSpPr/>
      </dsp:nvSpPr>
      <dsp:spPr>
        <a:xfrm>
          <a:off x="1423346" y="461297"/>
          <a:ext cx="2455036" cy="2455036"/>
        </a:xfrm>
        <a:custGeom>
          <a:avLst/>
          <a:gdLst/>
          <a:ahLst/>
          <a:cxnLst/>
          <a:rect l="0" t="0" r="0" b="0"/>
          <a:pathLst>
            <a:path>
              <a:moveTo>
                <a:pt x="8125" y="1368519"/>
              </a:moveTo>
              <a:arcTo wR="1227518" hR="1227518" stAng="10404244" swAng="364686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BE9AB-62AB-4619-9CE2-2DA1A3AF6968}">
      <dsp:nvSpPr>
        <dsp:cNvPr id="0" name=""/>
        <dsp:cNvSpPr/>
      </dsp:nvSpPr>
      <dsp:spPr>
        <a:xfrm>
          <a:off x="1199799" y="576398"/>
          <a:ext cx="903075" cy="5869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Remote Access</a:t>
          </a:r>
          <a:endParaRPr lang="en-US" sz="1000" kern="1200"/>
        </a:p>
      </dsp:txBody>
      <dsp:txXfrm>
        <a:off x="1228454" y="605053"/>
        <a:ext cx="845765" cy="529688"/>
      </dsp:txXfrm>
    </dsp:sp>
    <dsp:sp modelId="{1281E1EE-949F-45B8-83D9-E7552ABE3D1D}">
      <dsp:nvSpPr>
        <dsp:cNvPr id="0" name=""/>
        <dsp:cNvSpPr/>
      </dsp:nvSpPr>
      <dsp:spPr>
        <a:xfrm>
          <a:off x="266878" y="869898"/>
          <a:ext cx="2768917" cy="2768917"/>
        </a:xfrm>
        <a:custGeom>
          <a:avLst/>
          <a:gdLst/>
          <a:ahLst/>
          <a:cxnLst/>
          <a:rect l="0" t="0" r="0" b="0"/>
          <a:pathLst>
            <a:path>
              <a:moveTo>
                <a:pt x="1841783" y="77714"/>
              </a:moveTo>
              <a:arcTo wR="1384458" hR="1384458" stAng="17357320" swAng="150361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A32531E-A430-45C4-8BEA-C0AA415DD346}">
      <dsp:nvSpPr>
        <dsp:cNvPr id="0" name=""/>
        <dsp:cNvSpPr/>
      </dsp:nvSpPr>
      <dsp:spPr>
        <a:xfrm>
          <a:off x="2398776" y="1268628"/>
          <a:ext cx="903075" cy="5869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Scalable storage</a:t>
          </a:r>
          <a:endParaRPr lang="en-US" sz="1000" kern="1200"/>
        </a:p>
      </dsp:txBody>
      <dsp:txXfrm>
        <a:off x="2427431" y="1297283"/>
        <a:ext cx="845765" cy="529688"/>
      </dsp:txXfrm>
    </dsp:sp>
    <dsp:sp modelId="{2D88B731-B77F-4E10-B617-18DB7489D68E}">
      <dsp:nvSpPr>
        <dsp:cNvPr id="0" name=""/>
        <dsp:cNvSpPr/>
      </dsp:nvSpPr>
      <dsp:spPr>
        <a:xfrm>
          <a:off x="266878" y="869898"/>
          <a:ext cx="2768917" cy="2768917"/>
        </a:xfrm>
        <a:custGeom>
          <a:avLst/>
          <a:gdLst/>
          <a:ahLst/>
          <a:cxnLst/>
          <a:rect l="0" t="0" r="0" b="0"/>
          <a:pathLst>
            <a:path>
              <a:moveTo>
                <a:pt x="2712531" y="993372"/>
              </a:moveTo>
              <a:arcTo wR="1384458" hR="1384458" stAng="20615491" swAng="19690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18674A9-3C4C-4115-ABC4-5F9C01D3950E}">
      <dsp:nvSpPr>
        <dsp:cNvPr id="0" name=""/>
        <dsp:cNvSpPr/>
      </dsp:nvSpPr>
      <dsp:spPr>
        <a:xfrm>
          <a:off x="2398776" y="2653087"/>
          <a:ext cx="903075" cy="5869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Security</a:t>
          </a:r>
          <a:endParaRPr lang="en-US" sz="1000" kern="1200"/>
        </a:p>
      </dsp:txBody>
      <dsp:txXfrm>
        <a:off x="2427431" y="2681742"/>
        <a:ext cx="845765" cy="529688"/>
      </dsp:txXfrm>
    </dsp:sp>
    <dsp:sp modelId="{B75B3191-32CE-4A2F-804B-78DE8B6CD9EC}">
      <dsp:nvSpPr>
        <dsp:cNvPr id="0" name=""/>
        <dsp:cNvSpPr/>
      </dsp:nvSpPr>
      <dsp:spPr>
        <a:xfrm>
          <a:off x="266878" y="869898"/>
          <a:ext cx="2768917" cy="2768917"/>
        </a:xfrm>
        <a:custGeom>
          <a:avLst/>
          <a:gdLst/>
          <a:ahLst/>
          <a:cxnLst/>
          <a:rect l="0" t="0" r="0" b="0"/>
          <a:pathLst>
            <a:path>
              <a:moveTo>
                <a:pt x="2352231" y="2374480"/>
              </a:moveTo>
              <a:arcTo wR="1384458" hR="1384458" stAng="2739065" swAng="150361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5D33A7A-4D81-4CF2-96DA-F0A6D1C69142}">
      <dsp:nvSpPr>
        <dsp:cNvPr id="0" name=""/>
        <dsp:cNvSpPr/>
      </dsp:nvSpPr>
      <dsp:spPr>
        <a:xfrm>
          <a:off x="1199799" y="3345316"/>
          <a:ext cx="903075" cy="5869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b="0" i="0" kern="1200"/>
            <a:t>Cost reduction</a:t>
          </a:r>
          <a:endParaRPr lang="en-US" sz="1000" kern="1200"/>
        </a:p>
      </dsp:txBody>
      <dsp:txXfrm>
        <a:off x="1228454" y="3373971"/>
        <a:ext cx="845765" cy="529688"/>
      </dsp:txXfrm>
    </dsp:sp>
    <dsp:sp modelId="{2F748442-0F75-4C82-AFCD-8181EB3F49D9}">
      <dsp:nvSpPr>
        <dsp:cNvPr id="0" name=""/>
        <dsp:cNvSpPr/>
      </dsp:nvSpPr>
      <dsp:spPr>
        <a:xfrm>
          <a:off x="266878" y="869898"/>
          <a:ext cx="2768917" cy="2768917"/>
        </a:xfrm>
        <a:custGeom>
          <a:avLst/>
          <a:gdLst/>
          <a:ahLst/>
          <a:cxnLst/>
          <a:rect l="0" t="0" r="0" b="0"/>
          <a:pathLst>
            <a:path>
              <a:moveTo>
                <a:pt x="927133" y="2691203"/>
              </a:moveTo>
              <a:arcTo wR="1384458" hR="1384458" stAng="6557320" swAng="150361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5271C2C-3635-4D4B-AA0F-E3883F187820}">
      <dsp:nvSpPr>
        <dsp:cNvPr id="0" name=""/>
        <dsp:cNvSpPr/>
      </dsp:nvSpPr>
      <dsp:spPr>
        <a:xfrm>
          <a:off x="823" y="2653087"/>
          <a:ext cx="903075" cy="5869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a:t>Paper-free</a:t>
          </a:r>
          <a:endParaRPr lang="en-US" sz="1000" kern="1200"/>
        </a:p>
      </dsp:txBody>
      <dsp:txXfrm>
        <a:off x="29478" y="2681742"/>
        <a:ext cx="845765" cy="529688"/>
      </dsp:txXfrm>
    </dsp:sp>
    <dsp:sp modelId="{ED12CA75-5D59-4888-B59A-1D908FDE5F59}">
      <dsp:nvSpPr>
        <dsp:cNvPr id="0" name=""/>
        <dsp:cNvSpPr/>
      </dsp:nvSpPr>
      <dsp:spPr>
        <a:xfrm>
          <a:off x="266878" y="869898"/>
          <a:ext cx="2768917" cy="2768917"/>
        </a:xfrm>
        <a:custGeom>
          <a:avLst/>
          <a:gdLst/>
          <a:ahLst/>
          <a:cxnLst/>
          <a:rect l="0" t="0" r="0" b="0"/>
          <a:pathLst>
            <a:path>
              <a:moveTo>
                <a:pt x="56386" y="1775545"/>
              </a:moveTo>
              <a:arcTo wR="1384458" hR="1384458" stAng="9815491" swAng="19690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8D04C75-2D89-40E4-B60D-87ACA22D6873}">
      <dsp:nvSpPr>
        <dsp:cNvPr id="0" name=""/>
        <dsp:cNvSpPr/>
      </dsp:nvSpPr>
      <dsp:spPr>
        <a:xfrm>
          <a:off x="823" y="1268628"/>
          <a:ext cx="903075" cy="58699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b="0" i="0" kern="1200"/>
            <a:t>Collaboration</a:t>
          </a:r>
          <a:endParaRPr lang="en-US" sz="1000" kern="1200"/>
        </a:p>
      </dsp:txBody>
      <dsp:txXfrm>
        <a:off x="29478" y="1297283"/>
        <a:ext cx="845765" cy="529688"/>
      </dsp:txXfrm>
    </dsp:sp>
    <dsp:sp modelId="{F910990B-643B-4B11-94EC-E2539C7D095C}">
      <dsp:nvSpPr>
        <dsp:cNvPr id="0" name=""/>
        <dsp:cNvSpPr/>
      </dsp:nvSpPr>
      <dsp:spPr>
        <a:xfrm>
          <a:off x="266878" y="869898"/>
          <a:ext cx="2768917" cy="2768917"/>
        </a:xfrm>
        <a:custGeom>
          <a:avLst/>
          <a:gdLst/>
          <a:ahLst/>
          <a:cxnLst/>
          <a:rect l="0" t="0" r="0" b="0"/>
          <a:pathLst>
            <a:path>
              <a:moveTo>
                <a:pt x="416686" y="394437"/>
              </a:moveTo>
              <a:arcTo wR="1384458" hR="1384458" stAng="13539065" swAng="150361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4745218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Artificial_intelligenc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en.wikipedia.org/wiki/Robotic_process_automat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PT" sz="1100" b="0" i="0" u="none" strike="noStrike" cap="none" dirty="0" err="1">
                <a:solidFill>
                  <a:srgbClr val="000000"/>
                </a:solidFill>
                <a:effectLst/>
                <a:latin typeface="Arial"/>
                <a:ea typeface="Arial"/>
                <a:cs typeface="Arial"/>
                <a:sym typeface="Arial"/>
              </a:rPr>
              <a:t>Hello</a:t>
            </a:r>
            <a:r>
              <a:rPr lang="pt-PT" sz="1100" b="0" i="0" u="none" strike="noStrike" cap="none" dirty="0">
                <a:solidFill>
                  <a:srgbClr val="000000"/>
                </a:solidFill>
                <a:effectLst/>
                <a:latin typeface="Arial"/>
                <a:ea typeface="Arial"/>
                <a:cs typeface="Arial"/>
                <a:sym typeface="Arial"/>
              </a:rPr>
              <a:t> </a:t>
            </a:r>
            <a:r>
              <a:rPr lang="pt-PT" sz="1100" b="0" i="0" u="none" strike="noStrike" cap="none" dirty="0" err="1">
                <a:solidFill>
                  <a:srgbClr val="000000"/>
                </a:solidFill>
                <a:effectLst/>
                <a:latin typeface="Arial"/>
                <a:ea typeface="Arial"/>
                <a:cs typeface="Arial"/>
                <a:sym typeface="Arial"/>
              </a:rPr>
              <a:t>everyone</a:t>
            </a:r>
            <a:r>
              <a:rPr lang="pt-PT" sz="1100" b="0" i="0" u="none" strike="noStrike" cap="none" dirty="0">
                <a:solidFill>
                  <a:srgbClr val="000000"/>
                </a:solidFill>
                <a:effectLst/>
                <a:latin typeface="Arial"/>
                <a:ea typeface="Arial"/>
                <a:cs typeface="Arial"/>
                <a:sym typeface="Arial"/>
              </a:rPr>
              <a:t>, </a:t>
            </a:r>
            <a:r>
              <a:rPr lang="pt-PT" sz="1100" b="0" i="0" u="none" strike="noStrike" cap="none" dirty="0" err="1">
                <a:solidFill>
                  <a:srgbClr val="000000"/>
                </a:solidFill>
                <a:effectLst/>
                <a:latin typeface="Arial"/>
                <a:ea typeface="Arial"/>
                <a:cs typeface="Arial"/>
                <a:sym typeface="Arial"/>
              </a:rPr>
              <a:t>its</a:t>
            </a:r>
            <a:r>
              <a:rPr lang="pt-PT" sz="1100" b="0" i="0" u="none" strike="noStrike" cap="none" dirty="0">
                <a:solidFill>
                  <a:srgbClr val="000000"/>
                </a:solidFill>
                <a:effectLst/>
                <a:latin typeface="Arial"/>
                <a:ea typeface="Arial"/>
                <a:cs typeface="Arial"/>
                <a:sym typeface="Arial"/>
              </a:rPr>
              <a:t> a </a:t>
            </a:r>
            <a:r>
              <a:rPr lang="pt-PT" sz="1100" b="0" i="0" u="none" strike="noStrike" cap="none" dirty="0" err="1">
                <a:solidFill>
                  <a:srgbClr val="000000"/>
                </a:solidFill>
                <a:effectLst/>
                <a:latin typeface="Arial"/>
                <a:ea typeface="Arial"/>
                <a:cs typeface="Arial"/>
                <a:sym typeface="Arial"/>
              </a:rPr>
              <a:t>pleasure</a:t>
            </a:r>
            <a:r>
              <a:rPr lang="pt-PT" sz="1100" b="0" i="0" u="none" strike="noStrike" cap="none" dirty="0">
                <a:solidFill>
                  <a:srgbClr val="000000"/>
                </a:solidFill>
                <a:effectLst/>
                <a:latin typeface="Arial"/>
                <a:ea typeface="Arial"/>
                <a:cs typeface="Arial"/>
                <a:sym typeface="Arial"/>
              </a:rPr>
              <a:t> to </a:t>
            </a:r>
            <a:r>
              <a:rPr lang="pt-PT" sz="1100" b="0" i="0" u="none" strike="noStrike" cap="none" dirty="0" err="1">
                <a:solidFill>
                  <a:srgbClr val="000000"/>
                </a:solidFill>
                <a:effectLst/>
                <a:latin typeface="Arial"/>
                <a:ea typeface="Arial"/>
                <a:cs typeface="Arial"/>
                <a:sym typeface="Arial"/>
              </a:rPr>
              <a:t>be</a:t>
            </a:r>
            <a:r>
              <a:rPr lang="pt-PT" sz="1100" b="0" i="0" u="none" strike="noStrike" cap="none" dirty="0">
                <a:solidFill>
                  <a:srgbClr val="000000"/>
                </a:solidFill>
                <a:effectLst/>
                <a:latin typeface="Arial"/>
                <a:ea typeface="Arial"/>
                <a:cs typeface="Arial"/>
                <a:sym typeface="Arial"/>
              </a:rPr>
              <a:t> </a:t>
            </a:r>
            <a:r>
              <a:rPr lang="pt-PT" sz="1100" b="0" i="0" u="none" strike="noStrike" cap="none" dirty="0" err="1">
                <a:solidFill>
                  <a:srgbClr val="000000"/>
                </a:solidFill>
                <a:effectLst/>
                <a:latin typeface="Arial"/>
                <a:ea typeface="Arial"/>
                <a:cs typeface="Arial"/>
                <a:sym typeface="Arial"/>
              </a:rPr>
              <a:t>here</a:t>
            </a:r>
            <a:r>
              <a:rPr lang="pt-PT" sz="1100" b="0" i="0" u="none" strike="noStrike" cap="none" dirty="0">
                <a:solidFill>
                  <a:srgbClr val="000000"/>
                </a:solidFill>
                <a:effectLst/>
                <a:latin typeface="Arial"/>
                <a:ea typeface="Arial"/>
                <a:cs typeface="Arial"/>
                <a:sym typeface="Arial"/>
              </a:rPr>
              <a:t>,</a:t>
            </a:r>
            <a:r>
              <a:rPr lang="pt-PT" sz="1100" b="0" i="0" u="none" strike="noStrike" cap="none" baseline="0" dirty="0">
                <a:solidFill>
                  <a:srgbClr val="000000"/>
                </a:solidFill>
                <a:effectLst/>
                <a:latin typeface="Arial"/>
                <a:ea typeface="Arial"/>
                <a:cs typeface="Arial"/>
                <a:sym typeface="Arial"/>
              </a:rPr>
              <a:t> </a:t>
            </a:r>
            <a:r>
              <a:rPr lang="pt-PT" sz="1100" b="0" i="0" u="none" strike="noStrike" cap="none" baseline="0" dirty="0" err="1">
                <a:solidFill>
                  <a:srgbClr val="000000"/>
                </a:solidFill>
                <a:effectLst/>
                <a:latin typeface="Arial"/>
                <a:ea typeface="Arial"/>
                <a:cs typeface="Arial"/>
                <a:sym typeface="Arial"/>
              </a:rPr>
              <a:t>my</a:t>
            </a:r>
            <a:r>
              <a:rPr lang="pt-PT" sz="1100" b="0" i="0" u="none" strike="noStrike" cap="none" baseline="0" dirty="0">
                <a:solidFill>
                  <a:srgbClr val="000000"/>
                </a:solidFill>
                <a:effectLst/>
                <a:latin typeface="Arial"/>
                <a:ea typeface="Arial"/>
                <a:cs typeface="Arial"/>
                <a:sym typeface="Arial"/>
              </a:rPr>
              <a:t> </a:t>
            </a:r>
            <a:r>
              <a:rPr lang="pt-PT" sz="1100" b="0" i="0" u="none" strike="noStrike" cap="none" baseline="0" dirty="0" err="1">
                <a:solidFill>
                  <a:srgbClr val="000000"/>
                </a:solidFill>
                <a:effectLst/>
                <a:latin typeface="Arial"/>
                <a:ea typeface="Arial"/>
                <a:cs typeface="Arial"/>
                <a:sym typeface="Arial"/>
              </a:rPr>
              <a:t>name</a:t>
            </a:r>
            <a:r>
              <a:rPr lang="pt-PT" sz="1100" b="0" i="0" u="none" strike="noStrike" cap="none" baseline="0" dirty="0">
                <a:solidFill>
                  <a:srgbClr val="000000"/>
                </a:solidFill>
                <a:effectLst/>
                <a:latin typeface="Arial"/>
                <a:ea typeface="Arial"/>
                <a:cs typeface="Arial"/>
                <a:sym typeface="Arial"/>
              </a:rPr>
              <a:t> </a:t>
            </a:r>
            <a:r>
              <a:rPr lang="pt-PT" sz="1100" b="0" i="0" u="none" strike="noStrike" cap="none" baseline="0" dirty="0" err="1">
                <a:solidFill>
                  <a:srgbClr val="000000"/>
                </a:solidFill>
                <a:effectLst/>
                <a:latin typeface="Arial"/>
                <a:ea typeface="Arial"/>
                <a:cs typeface="Arial"/>
                <a:sym typeface="Arial"/>
              </a:rPr>
              <a:t>is</a:t>
            </a:r>
            <a:r>
              <a:rPr lang="pt-PT" sz="1100" b="0" i="0" u="none" strike="noStrike" cap="none" baseline="0" dirty="0">
                <a:solidFill>
                  <a:srgbClr val="000000"/>
                </a:solidFill>
                <a:effectLst/>
                <a:latin typeface="Arial"/>
                <a:ea typeface="Arial"/>
                <a:cs typeface="Arial"/>
                <a:sym typeface="Arial"/>
              </a:rPr>
              <a:t> Ana Ferreira, </a:t>
            </a:r>
            <a:r>
              <a:rPr lang="en-GB" sz="1100" b="0" i="0" u="none" strike="noStrike" cap="none" baseline="0" dirty="0">
                <a:solidFill>
                  <a:srgbClr val="000000"/>
                </a:solidFill>
                <a:effectLst/>
                <a:latin typeface="Arial"/>
                <a:ea typeface="Arial"/>
                <a:cs typeface="Arial"/>
                <a:sym typeface="Arial"/>
              </a:rPr>
              <a:t>I am from Portugal</a:t>
            </a:r>
            <a:r>
              <a:rPr lang="en-GB" sz="1100" b="0" i="0" u="none" strike="noStrike" cap="none" baseline="0">
                <a:solidFill>
                  <a:srgbClr val="000000"/>
                </a:solidFill>
                <a:effectLst/>
                <a:latin typeface="Arial"/>
                <a:ea typeface="Arial"/>
                <a:cs typeface="Arial"/>
                <a:sym typeface="Arial"/>
              </a:rPr>
              <a:t>, n accountant </a:t>
            </a:r>
            <a:r>
              <a:rPr lang="en-GB" sz="1100" b="0" i="0" u="none" strike="noStrike" cap="none" baseline="0" dirty="0">
                <a:solidFill>
                  <a:srgbClr val="000000"/>
                </a:solidFill>
                <a:effectLst/>
                <a:latin typeface="Arial"/>
                <a:ea typeface="Arial"/>
                <a:cs typeface="Arial"/>
                <a:sym typeface="Arial"/>
              </a:rPr>
              <a:t>and a master's student in management information systems.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baseline="0" dirty="0">
                <a:solidFill>
                  <a:srgbClr val="000000"/>
                </a:solidFill>
                <a:effectLst/>
                <a:latin typeface="Arial"/>
                <a:ea typeface="Arial"/>
                <a:cs typeface="Arial"/>
                <a:sym typeface="Arial"/>
              </a:rPr>
              <a:t>I’m going to present the emerging technologies, has the opportunity for accountants to shine</a:t>
            </a:r>
          </a:p>
        </p:txBody>
      </p:sp>
    </p:spTree>
    <p:extLst>
      <p:ext uri="{BB962C8B-B14F-4D97-AF65-F5344CB8AC3E}">
        <p14:creationId xmlns:p14="http://schemas.microsoft.com/office/powerpoint/2010/main" val="1033484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f9262ee2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The collection of articles related to the topic to be analysed was extracted in the Scopus database, which ensures the quality of the collected articles.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Filters related to the time period were applied, and only articles within the last 10 years were selected, that is ”&gt; 2013”, restricting the results obtained to articles written in English and published only in areas as Business, Management and Accounting, Decision Sciences and  Economics, Econometrics and Finance. This search returned 931 articles. </a:t>
            </a:r>
          </a:p>
          <a:p>
            <a:pPr marL="158750" indent="0">
              <a:buNone/>
            </a:pPr>
            <a:endParaRPr lang="en-GB" sz="1100" b="0" i="0" u="none" strike="noStrike" cap="none" dirty="0">
              <a:solidFill>
                <a:srgbClr val="000000"/>
              </a:solidFill>
              <a:effectLst/>
              <a:latin typeface="Arial"/>
              <a:ea typeface="Arial"/>
              <a:cs typeface="Arial"/>
              <a:sym typeface="Arial"/>
            </a:endParaRPr>
          </a:p>
          <a:p>
            <a:pPr marL="158750" indent="0">
              <a:buNone/>
            </a:pPr>
            <a:r>
              <a:rPr lang="en-GB" sz="1100" b="0" i="0" u="none" strike="noStrike" cap="none" dirty="0">
                <a:solidFill>
                  <a:srgbClr val="000000"/>
                </a:solidFill>
                <a:effectLst/>
                <a:latin typeface="Arial"/>
                <a:ea typeface="Arial"/>
                <a:cs typeface="Arial"/>
                <a:sym typeface="Arial"/>
              </a:rPr>
              <a:t>In order to obtain a bibliometric relationship of all keywords</a:t>
            </a:r>
            <a:r>
              <a:rPr lang="en-US" sz="1100" b="0" i="0" u="none" strike="noStrike" cap="none" dirty="0">
                <a:solidFill>
                  <a:srgbClr val="000000"/>
                </a:solidFill>
                <a:effectLst/>
                <a:latin typeface="Arial"/>
                <a:ea typeface="Arial"/>
                <a:cs typeface="Arial"/>
                <a:sym typeface="Arial"/>
              </a:rPr>
              <a:t> </a:t>
            </a:r>
            <a:r>
              <a:rPr lang="en-GB" sz="1100" b="0" i="0" u="none" strike="noStrike" cap="none" dirty="0">
                <a:solidFill>
                  <a:srgbClr val="000000"/>
                </a:solidFill>
                <a:effectLst/>
                <a:latin typeface="Arial"/>
                <a:ea typeface="Arial"/>
                <a:cs typeface="Arial"/>
                <a:sym typeface="Arial"/>
              </a:rPr>
              <a:t>, we used the </a:t>
            </a:r>
            <a:r>
              <a:rPr lang="en-GB" sz="1100" b="0" i="0" u="none" strike="noStrike" cap="none" dirty="0" err="1">
                <a:solidFill>
                  <a:srgbClr val="000000"/>
                </a:solidFill>
                <a:effectLst/>
                <a:latin typeface="Arial"/>
                <a:ea typeface="Arial"/>
                <a:cs typeface="Arial"/>
                <a:sym typeface="Arial"/>
              </a:rPr>
              <a:t>VOSviewer</a:t>
            </a:r>
            <a:r>
              <a:rPr lang="en-GB" sz="1100" b="0" i="0" u="none" strike="noStrike" cap="none" dirty="0">
                <a:solidFill>
                  <a:srgbClr val="000000"/>
                </a:solidFill>
                <a:effectLst/>
                <a:latin typeface="Arial"/>
                <a:ea typeface="Arial"/>
                <a:cs typeface="Arial"/>
                <a:sym typeface="Arial"/>
              </a:rPr>
              <a:t> software, where we obtained the following maps. The keywords were harmonized using the thesaurus function in the </a:t>
            </a:r>
            <a:r>
              <a:rPr lang="en-GB" sz="1100" b="0" i="0" u="none" strike="noStrike" cap="none" dirty="0" err="1">
                <a:solidFill>
                  <a:srgbClr val="000000"/>
                </a:solidFill>
                <a:effectLst/>
                <a:latin typeface="Arial"/>
                <a:ea typeface="Arial"/>
                <a:cs typeface="Arial"/>
                <a:sym typeface="Arial"/>
              </a:rPr>
              <a:t>VOSviewer</a:t>
            </a:r>
            <a:r>
              <a:rPr lang="en-GB" sz="1100" b="0" i="0" u="none" strike="noStrike" cap="none" dirty="0">
                <a:solidFill>
                  <a:srgbClr val="000000"/>
                </a:solidFill>
                <a:effectLst/>
                <a:latin typeface="Arial"/>
                <a:ea typeface="Arial"/>
                <a:cs typeface="Arial"/>
                <a:sym typeface="Arial"/>
              </a:rPr>
              <a:t>.  </a:t>
            </a:r>
            <a:r>
              <a:rPr lang="en-GB" dirty="0">
                <a:effectLst/>
              </a:rPr>
              <a:t> </a:t>
            </a:r>
            <a:r>
              <a:rPr lang="en-US" sz="1100" b="0" i="0" u="none" strike="noStrike" cap="none" dirty="0">
                <a:solidFill>
                  <a:srgbClr val="000000"/>
                </a:solidFill>
                <a:effectLst/>
                <a:latin typeface="Arial"/>
                <a:ea typeface="Arial"/>
                <a:cs typeface="Arial"/>
                <a:sym typeface="Arial"/>
              </a:rPr>
              <a: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5 clusters are illustrated: in green, related to “accounting education”; in purple, related to “blockchain”; in blue, related to “artificial intelligence”; in red, related to “Big Data”, and in yellow, related to “automation”.</a:t>
            </a:r>
          </a:p>
          <a:p>
            <a:pPr marL="158750" indent="0">
              <a:buNone/>
            </a:pPr>
            <a:endParaRPr lang="en-GB"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056929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7f9262ee2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7f9262ee2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pt-PT" sz="1100" b="0" i="0" u="none" strike="noStrike" cap="none" dirty="0">
              <a:solidFill>
                <a:srgbClr val="000000"/>
              </a:solidFill>
              <a:effectLst/>
              <a:latin typeface="Arial"/>
              <a:ea typeface="Arial"/>
              <a:cs typeface="Arial"/>
              <a:sym typeface="Arial"/>
            </a:endParaRPr>
          </a:p>
          <a:p>
            <a:pPr marL="158750" indent="0">
              <a:buNone/>
            </a:pPr>
            <a:r>
              <a:rPr lang="en-GB" sz="1100" b="0" i="0" u="none" strike="noStrike" cap="none" dirty="0" err="1">
                <a:solidFill>
                  <a:srgbClr val="000000"/>
                </a:solidFill>
                <a:effectLst/>
                <a:latin typeface="Arial"/>
                <a:ea typeface="Arial"/>
                <a:cs typeface="Arial"/>
                <a:sym typeface="Arial"/>
              </a:rPr>
              <a:t>VOSviewer</a:t>
            </a:r>
            <a:r>
              <a:rPr lang="en-GB" sz="1100" b="0" i="0" u="none" strike="noStrike" cap="none" dirty="0">
                <a:solidFill>
                  <a:srgbClr val="000000"/>
                </a:solidFill>
                <a:effectLst/>
                <a:latin typeface="Arial"/>
                <a:ea typeface="Arial"/>
                <a:cs typeface="Arial"/>
                <a:sym typeface="Arial"/>
              </a:rPr>
              <a:t> allows also to observe the density of the co-occurrences, which illustrated the importance of Big Data, Blockchain and Artificial Intelligence in the accounting field</a:t>
            </a:r>
          </a:p>
          <a:p>
            <a:pPr marL="158750" indent="0">
              <a:buNone/>
            </a:pPr>
            <a:endParaRPr lang="en-GB" sz="1100" b="0" i="0" u="none" strike="noStrike" cap="none" dirty="0">
              <a:solidFill>
                <a:srgbClr val="000000"/>
              </a:solidFill>
              <a:effectLst/>
              <a:latin typeface="Arial"/>
              <a:ea typeface="Arial"/>
              <a:cs typeface="Arial"/>
              <a:sym typeface="Arial"/>
            </a:endParaRPr>
          </a:p>
          <a:p>
            <a:pPr marL="158750" indent="0">
              <a:buNone/>
            </a:pPr>
            <a:r>
              <a:rPr lang="en-GB" sz="1100" b="0" i="0" u="none" strike="noStrike" cap="none" dirty="0">
                <a:solidFill>
                  <a:srgbClr val="000000"/>
                </a:solidFill>
                <a:effectLst/>
                <a:latin typeface="Arial"/>
                <a:ea typeface="Arial"/>
                <a:cs typeface="Arial"/>
                <a:sym typeface="Arial"/>
              </a:rPr>
              <a:t>From on-going research, based on analysis of </a:t>
            </a:r>
            <a:r>
              <a:rPr lang="en-GB" sz="1100" b="0" i="0" u="none" strike="noStrike" cap="none" dirty="0" err="1">
                <a:solidFill>
                  <a:srgbClr val="000000"/>
                </a:solidFill>
                <a:effectLst/>
                <a:latin typeface="Arial"/>
                <a:ea typeface="Arial"/>
                <a:cs typeface="Arial"/>
                <a:sym typeface="Arial"/>
              </a:rPr>
              <a:t>VOSviewer</a:t>
            </a:r>
            <a:r>
              <a:rPr lang="en-GB" sz="1100" b="0" i="0" u="none" strike="noStrike" cap="none" dirty="0">
                <a:solidFill>
                  <a:srgbClr val="000000"/>
                </a:solidFill>
                <a:effectLst/>
                <a:latin typeface="Arial"/>
                <a:ea typeface="Arial"/>
                <a:cs typeface="Arial"/>
                <a:sym typeface="Arial"/>
              </a:rPr>
              <a:t> results it is important to review concepts associated with the topic of accounting and emerging technologies.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1578243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7f9262ee2f_0_26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8" name="Google Shape;2068;g7f9262ee2f_0_26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r>
              <a:rPr lang="en-US" b="1" i="0" u="none" strike="noStrike" dirty="0">
                <a:solidFill>
                  <a:srgbClr val="606060"/>
                </a:solidFill>
                <a:effectLst/>
                <a:latin typeface="Helvetica" panose="020B0604020202020204" pitchFamily="34" charset="0"/>
                <a:hlinkClick r:id="rId3"/>
              </a:rPr>
              <a:t>AI</a:t>
            </a:r>
            <a:r>
              <a:rPr lang="en-US" b="0" i="0" dirty="0">
                <a:solidFill>
                  <a:srgbClr val="606060"/>
                </a:solidFill>
                <a:effectLst/>
                <a:latin typeface="Helvetica" panose="020B0604020202020204" pitchFamily="34" charset="0"/>
              </a:rPr>
              <a:t> can be a huge time-saver for accountants and finance professionals. With the help of artificial intelligence, </a:t>
            </a:r>
            <a:r>
              <a:rPr lang="en-US" b="1" i="0" dirty="0">
                <a:solidFill>
                  <a:srgbClr val="606060"/>
                </a:solidFill>
                <a:effectLst/>
                <a:latin typeface="Helvetica" panose="020B0604020202020204" pitchFamily="34" charset="0"/>
              </a:rPr>
              <a:t>computers will take over tedious or repetitive tasks</a:t>
            </a:r>
            <a:r>
              <a:rPr lang="en-US" b="0" i="0" dirty="0">
                <a:solidFill>
                  <a:srgbClr val="606060"/>
                </a:solidFill>
                <a:effectLst/>
                <a:latin typeface="Helvetica" panose="020B0604020202020204" pitchFamily="34" charset="0"/>
              </a:rPr>
              <a:t>, so you don’t have to do them yourself! You can spend more quality hours providing </a:t>
            </a:r>
            <a:r>
              <a:rPr lang="en-US" b="1" i="0" dirty="0">
                <a:solidFill>
                  <a:srgbClr val="606060"/>
                </a:solidFill>
                <a:effectLst/>
                <a:latin typeface="Helvetica" panose="020B0604020202020204" pitchFamily="34" charset="0"/>
              </a:rPr>
              <a:t>actionable insight</a:t>
            </a:r>
            <a:r>
              <a:rPr lang="en-US" b="0" i="0" dirty="0">
                <a:solidFill>
                  <a:srgbClr val="606060"/>
                </a:solidFill>
                <a:effectLst/>
                <a:latin typeface="Helvetica" panose="020B0604020202020204" pitchFamily="34" charset="0"/>
              </a:rPr>
              <a:t> instead of crunching numbers all day.</a:t>
            </a:r>
          </a:p>
          <a:p>
            <a:pPr marL="0" marR="0" algn="just">
              <a:lnSpc>
                <a:spcPct val="150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In resume, some of the main impacts of artificial intelligence in accounting:</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50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Automation of repetitive tasks</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AI can automate repetitive and routine tasks, such as recording financial transactions and reconciling accounts. This can reduce the time accounting professionals spend on manual tasks, allowing them to focus on more strategic activities</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Predictive analytics</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50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AI can be used to </a:t>
            </a:r>
            <a:r>
              <a:rPr lang="en-GB" sz="1800" dirty="0" err="1">
                <a:solidFill>
                  <a:srgbClr val="000000"/>
                </a:solidFill>
                <a:effectLst/>
                <a:latin typeface="Times New Roman" panose="02020603050405020304" pitchFamily="18" charset="0"/>
                <a:ea typeface="Calibri" panose="020F0502020204030204" pitchFamily="34" charset="0"/>
              </a:rPr>
              <a:t>analyze</a:t>
            </a:r>
            <a:r>
              <a:rPr lang="en-GB" sz="1800" dirty="0">
                <a:solidFill>
                  <a:srgbClr val="000000"/>
                </a:solidFill>
                <a:effectLst/>
                <a:latin typeface="Times New Roman" panose="02020603050405020304" pitchFamily="18" charset="0"/>
                <a:ea typeface="Calibri" panose="020F0502020204030204" pitchFamily="34" charset="0"/>
              </a:rPr>
              <a:t> large sets of financial data and identify trends and patterns. This can help companies make more informed decisions and anticipate financial problems</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Fraud detection</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AI can be used to detect anomalies in financial data, helping to identify potential fraud or errors</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Improved Accuracy and Efficiency</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50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AI can help improve the accuracy of accounting records and reduce the time required to complete them, which can lead to greater efficiency and cost savings</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Decision Support</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AI can provide valuable information for accounting professionals, such as cash flow forecasts and profitability analysis. This can help them make more informed and strategic decisions for the company</a:t>
            </a:r>
            <a:endParaRPr lang="en-US" sz="1800" dirty="0">
              <a:solidFill>
                <a:srgbClr val="000000"/>
              </a:solidFill>
              <a:effectLst/>
              <a:latin typeface="Times New Roman" panose="02020603050405020304" pitchFamily="18" charset="0"/>
              <a:ea typeface="Calibri" panose="020F0502020204030204" pitchFamily="34" charset="0"/>
            </a:endParaRPr>
          </a:p>
          <a:p>
            <a:pPr algn="l"/>
            <a:endParaRPr lang="en-US" b="0" i="0" dirty="0">
              <a:solidFill>
                <a:srgbClr val="606060"/>
              </a:solidFill>
              <a:effectLst/>
              <a:latin typeface="Helvetica" panose="020B0604020202020204" pitchFamily="34" charset="0"/>
            </a:endParaRPr>
          </a:p>
          <a:p>
            <a:pPr algn="l"/>
            <a:r>
              <a:rPr lang="en-US" b="0" i="0" dirty="0">
                <a:solidFill>
                  <a:srgbClr val="606060"/>
                </a:solidFill>
                <a:effectLst/>
                <a:latin typeface="Helvetica" panose="020B0604020202020204" pitchFamily="34" charset="0"/>
              </a:rPr>
              <a:t>The future of accounting is now in AI</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71875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7f9262ee2f_0_26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8" name="Google Shape;2068;g7f9262ee2f_0_26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algn="just">
              <a:lnSpc>
                <a:spcPct val="150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Big Data has had a significant impact on accounting, providing a number of benefits and challenges for accountants. Here are some examples of how Big Data is impacting accounting:</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Faster, more accurate data analysis</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Accountants have access to massive amounts of data and can </a:t>
            </a:r>
            <a:r>
              <a:rPr lang="en-GB" sz="1800" dirty="0" err="1">
                <a:solidFill>
                  <a:srgbClr val="000000"/>
                </a:solidFill>
                <a:effectLst/>
                <a:latin typeface="Times New Roman" panose="02020603050405020304" pitchFamily="18" charset="0"/>
                <a:ea typeface="Calibri" panose="020F0502020204030204" pitchFamily="34" charset="0"/>
              </a:rPr>
              <a:t>analyze</a:t>
            </a:r>
            <a:r>
              <a:rPr lang="en-GB" sz="1800" dirty="0">
                <a:solidFill>
                  <a:srgbClr val="000000"/>
                </a:solidFill>
                <a:effectLst/>
                <a:latin typeface="Times New Roman" panose="02020603050405020304" pitchFamily="18" charset="0"/>
                <a:ea typeface="Calibri" panose="020F0502020204030204" pitchFamily="34" charset="0"/>
              </a:rPr>
              <a:t> it quickly. This allows for more accurate analysis and more informed decision making</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Greater efficiency</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Companies can automate many accounting processes, allowing greater efficiency in performing tasks such as account reconciliation and bank reconciliation.</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Predictive analytics</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Accountants can use predictive analytics to predict trends and identify potential problems before they occur, allowing companies to take preventive action</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More transparency and compliance</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Companies can improve financial transparency and compliance, making it easier for regulators, investors and other stakeholders to access a company's accounting information</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Increased data security challenge</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15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Companies need to be more aware of data security risks and implement adequate security measures to protect sensitive information</a:t>
            </a:r>
            <a:endParaRPr lang="en-US" sz="18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550545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7f9262ee2f_0_26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8" name="Google Shape;2068;g7f9262ee2f_0_26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baseline="0" dirty="0">
                <a:solidFill>
                  <a:srgbClr val="000000"/>
                </a:solidFill>
                <a:latin typeface="Arial"/>
                <a:ea typeface="Arial"/>
                <a:cs typeface="Arial"/>
                <a:sym typeface="Arial"/>
              </a:rPr>
              <a:t>This section explains blockchain capabilities and potential that disrupt the management accountant’s role </a:t>
            </a:r>
          </a:p>
          <a:p>
            <a:pPr marL="0" lvl="0" indent="0" algn="l" rtl="0">
              <a:spcBef>
                <a:spcPts val="0"/>
              </a:spcBef>
              <a:spcAft>
                <a:spcPts val="0"/>
              </a:spcAft>
              <a:buNone/>
            </a:pPr>
            <a:endParaRPr lang="pt-PT" sz="1100" b="0" i="0" u="none" strike="noStrike" cap="none" baseline="0" dirty="0">
              <a:solidFill>
                <a:srgbClr val="000000"/>
              </a:solidFill>
              <a:latin typeface="Arial"/>
              <a:cs typeface="Arial"/>
              <a:sym typeface="Arial"/>
            </a:endParaRPr>
          </a:p>
          <a:p>
            <a:pPr marL="0" lvl="0" indent="0" algn="l" rtl="0">
              <a:spcBef>
                <a:spcPts val="0"/>
              </a:spcBef>
              <a:spcAft>
                <a:spcPts val="0"/>
              </a:spcAft>
              <a:buNone/>
            </a:pPr>
            <a:r>
              <a:rPr lang="en-GB" sz="1100" b="0" i="0" u="none" strike="noStrike" cap="none" baseline="0" dirty="0">
                <a:solidFill>
                  <a:srgbClr val="000000"/>
                </a:solidFill>
                <a:latin typeface="Arial"/>
                <a:ea typeface="Arial"/>
                <a:cs typeface="Arial"/>
                <a:sym typeface="Arial"/>
              </a:rPr>
              <a:t>Blockchain enables users to real-time accounting. This mean management accountants as users can access transaction and other data in real-time and on-demand </a:t>
            </a:r>
          </a:p>
          <a:p>
            <a:pPr marL="0" lvl="0" indent="0" algn="l" rtl="0">
              <a:spcBef>
                <a:spcPts val="0"/>
              </a:spcBef>
              <a:spcAft>
                <a:spcPts val="0"/>
              </a:spcAft>
              <a:buNone/>
            </a:pPr>
            <a:r>
              <a:rPr lang="en-GB" sz="1100" b="0" i="0" u="none" strike="noStrike" cap="none" baseline="0" dirty="0">
                <a:solidFill>
                  <a:srgbClr val="000000"/>
                </a:solidFill>
                <a:latin typeface="Arial"/>
                <a:ea typeface="Arial"/>
                <a:cs typeface="Arial"/>
                <a:sym typeface="Arial"/>
              </a:rPr>
              <a:t>Blockchain system would improve internal control, risk mitigation, and prevent fraudulent transactions with its capability to maintain irreversible records. </a:t>
            </a:r>
          </a:p>
          <a:p>
            <a:pPr marL="0" lvl="0" indent="0" algn="l" rtl="0">
              <a:spcBef>
                <a:spcPts val="0"/>
              </a:spcBef>
              <a:spcAft>
                <a:spcPts val="0"/>
              </a:spcAft>
              <a:buNone/>
            </a:pPr>
            <a:r>
              <a:rPr lang="en-GB" sz="1100" b="0" i="0" u="none" strike="noStrike" cap="none" baseline="0" dirty="0">
                <a:solidFill>
                  <a:srgbClr val="000000"/>
                </a:solidFill>
                <a:latin typeface="Arial"/>
                <a:ea typeface="Arial"/>
                <a:cs typeface="Arial"/>
                <a:sym typeface="Arial"/>
              </a:rPr>
              <a:t>Once a transaction record in the network, it is hard to manipulate or change the data. Blockchain can provide the user with this capability to reliable accounting information </a:t>
            </a:r>
          </a:p>
          <a:p>
            <a:pPr marL="0" lvl="0" indent="0" algn="l" rtl="0">
              <a:spcBef>
                <a:spcPts val="0"/>
              </a:spcBef>
              <a:spcAft>
                <a:spcPts val="0"/>
              </a:spcAft>
              <a:buNone/>
            </a:pPr>
            <a:endParaRPr lang="en-GB" sz="1100" b="0" i="0" u="none" strike="noStrike" cap="none" baseline="0" dirty="0">
              <a:solidFill>
                <a:srgbClr val="000000"/>
              </a:solidFill>
              <a:latin typeface="Arial"/>
              <a:cs typeface="Arial"/>
              <a:sym typeface="Arial"/>
            </a:endParaRPr>
          </a:p>
          <a:p>
            <a:pPr algn="l"/>
            <a:r>
              <a:rPr lang="en-US" b="1" i="0" dirty="0">
                <a:solidFill>
                  <a:srgbClr val="606060"/>
                </a:solidFill>
                <a:effectLst/>
                <a:latin typeface="Helvetica" panose="020B0604020202020204" pitchFamily="34" charset="0"/>
              </a:rPr>
              <a:t>Blockchain</a:t>
            </a:r>
            <a:r>
              <a:rPr lang="en-US" b="0" i="0" dirty="0">
                <a:solidFill>
                  <a:srgbClr val="606060"/>
                </a:solidFill>
                <a:effectLst/>
                <a:latin typeface="Helvetica" panose="020B0604020202020204" pitchFamily="34" charset="0"/>
              </a:rPr>
              <a:t> is the future of finance. It’s more than just an innovative technology. It has </a:t>
            </a:r>
            <a:r>
              <a:rPr lang="en-US" b="1" i="0" dirty="0">
                <a:solidFill>
                  <a:srgbClr val="606060"/>
                </a:solidFill>
                <a:effectLst/>
                <a:latin typeface="Helvetica" panose="020B0604020202020204" pitchFamily="34" charset="0"/>
              </a:rPr>
              <a:t>significant implications for accounting and financial</a:t>
            </a:r>
            <a:r>
              <a:rPr lang="en-US" b="0" i="0" dirty="0">
                <a:solidFill>
                  <a:srgbClr val="606060"/>
                </a:solidFill>
                <a:effectLst/>
                <a:latin typeface="Helvetica" panose="020B0604020202020204" pitchFamily="34" charset="0"/>
              </a:rPr>
              <a:t> professionals alike, such as </a:t>
            </a:r>
            <a:r>
              <a:rPr lang="en-US" b="1" i="0" dirty="0">
                <a:solidFill>
                  <a:srgbClr val="606060"/>
                </a:solidFill>
                <a:effectLst/>
                <a:latin typeface="Helvetica" panose="020B0604020202020204" pitchFamily="34" charset="0"/>
              </a:rPr>
              <a:t>enabling smart contracts</a:t>
            </a:r>
            <a:r>
              <a:rPr lang="en-US" b="0" i="0" dirty="0">
                <a:solidFill>
                  <a:srgbClr val="606060"/>
                </a:solidFill>
                <a:effectLst/>
                <a:latin typeface="Helvetica" panose="020B0604020202020204" pitchFamily="34" charset="0"/>
              </a:rPr>
              <a:t> that protect ownership rights or </a:t>
            </a:r>
            <a:r>
              <a:rPr lang="en-US" b="1" i="0" dirty="0">
                <a:solidFill>
                  <a:srgbClr val="606060"/>
                </a:solidFill>
                <a:effectLst/>
                <a:latin typeface="Helvetica" panose="020B0604020202020204" pitchFamily="34" charset="0"/>
              </a:rPr>
              <a:t>verifying people’s identities</a:t>
            </a:r>
            <a:r>
              <a:rPr lang="en-US" b="0" i="0" dirty="0">
                <a:solidFill>
                  <a:srgbClr val="606060"/>
                </a:solidFill>
                <a:effectLst/>
                <a:latin typeface="Helvetica" panose="020B0604020202020204" pitchFamily="34" charset="0"/>
              </a:rPr>
              <a:t> with credentials from one source (which saves time).</a:t>
            </a:r>
          </a:p>
          <a:p>
            <a:pPr algn="l"/>
            <a:r>
              <a:rPr lang="en-US" b="0" i="0" dirty="0">
                <a:solidFill>
                  <a:srgbClr val="606060"/>
                </a:solidFill>
                <a:effectLst/>
                <a:latin typeface="Helvetica" panose="020B0604020202020204" pitchFamily="34" charset="0"/>
              </a:rPr>
              <a:t>Once these features become mainstream over the coming years, they will open doors to </a:t>
            </a:r>
            <a:r>
              <a:rPr lang="en-US" b="1" i="0" dirty="0">
                <a:solidFill>
                  <a:srgbClr val="606060"/>
                </a:solidFill>
                <a:effectLst/>
                <a:latin typeface="Helvetica" panose="020B0604020202020204" pitchFamily="34" charset="0"/>
              </a:rPr>
              <a:t>new business opportunities</a:t>
            </a:r>
            <a:r>
              <a:rPr lang="en-US" b="0" i="0" dirty="0">
                <a:solidFill>
                  <a:srgbClr val="606060"/>
                </a:solidFill>
                <a:effectLst/>
                <a:latin typeface="Helvetica" panose="020B0604020202020204" pitchFamily="34" charset="0"/>
              </a:rPr>
              <a:t> like reducing costs by recording data accurately without middlemen who take their slice first, increasing traceability, so you know what products came off supplier shelves when inventory counts were low due to shopping attempts.</a:t>
            </a:r>
          </a:p>
          <a:p>
            <a:pPr algn="l"/>
            <a:endParaRPr lang="en-US" b="0" i="0" dirty="0">
              <a:solidFill>
                <a:srgbClr val="606060"/>
              </a:solidFill>
              <a:effectLst/>
              <a:latin typeface="Helvetica" panose="020B0604020202020204" pitchFamily="34" charset="0"/>
            </a:endParaRPr>
          </a:p>
          <a:p>
            <a:pPr algn="l"/>
            <a:r>
              <a:rPr lang="en-US" b="0" i="0" dirty="0">
                <a:solidFill>
                  <a:srgbClr val="606060"/>
                </a:solidFill>
                <a:effectLst/>
                <a:latin typeface="Helvetica" panose="020B0604020202020204" pitchFamily="34" charset="0"/>
              </a:rPr>
              <a:t>With </a:t>
            </a:r>
            <a:r>
              <a:rPr lang="en-US" b="1" i="0" dirty="0">
                <a:solidFill>
                  <a:srgbClr val="606060"/>
                </a:solidFill>
                <a:effectLst/>
                <a:latin typeface="Helvetica" panose="020B0604020202020204" pitchFamily="34" charset="0"/>
              </a:rPr>
              <a:t>Blockchain and distributed ledger technology</a:t>
            </a:r>
            <a:r>
              <a:rPr lang="en-US" b="0" i="0" dirty="0">
                <a:solidFill>
                  <a:srgbClr val="606060"/>
                </a:solidFill>
                <a:effectLst/>
                <a:latin typeface="Helvetica" panose="020B0604020202020204" pitchFamily="34" charset="0"/>
              </a:rPr>
              <a:t>, accountants will no longer have to enter their information into multiple databases. This could </a:t>
            </a:r>
            <a:r>
              <a:rPr lang="en-US" b="1" i="0" dirty="0">
                <a:solidFill>
                  <a:srgbClr val="606060"/>
                </a:solidFill>
                <a:effectLst/>
                <a:latin typeface="Helvetica" panose="020B0604020202020204" pitchFamily="34" charset="0"/>
              </a:rPr>
              <a:t>save them time</a:t>
            </a:r>
            <a:r>
              <a:rPr lang="en-US" b="0" i="0" dirty="0">
                <a:solidFill>
                  <a:srgbClr val="606060"/>
                </a:solidFill>
                <a:effectLst/>
                <a:latin typeface="Helvetica" panose="020B0604020202020204" pitchFamily="34" charset="0"/>
              </a:rPr>
              <a:t>, since they won’t need reconciliation procedures for each database anymore!</a:t>
            </a:r>
          </a:p>
          <a:p>
            <a:pPr algn="l"/>
            <a:r>
              <a:rPr lang="en-US" b="0" i="0" dirty="0">
                <a:solidFill>
                  <a:srgbClr val="606060"/>
                </a:solidFill>
                <a:effectLst/>
                <a:latin typeface="Helvetica" panose="020B0604020202020204" pitchFamily="34" charset="0"/>
              </a:rPr>
              <a:t>The reconciliation process can be a </a:t>
            </a:r>
            <a:r>
              <a:rPr lang="en-US" b="1" i="0" dirty="0">
                <a:solidFill>
                  <a:srgbClr val="606060"/>
                </a:solidFill>
                <a:effectLst/>
                <a:latin typeface="Helvetica" panose="020B0604020202020204" pitchFamily="34" charset="0"/>
              </a:rPr>
              <a:t>time-consuming and laborious</a:t>
            </a:r>
            <a:r>
              <a:rPr lang="en-US" b="0" i="0" dirty="0">
                <a:solidFill>
                  <a:srgbClr val="606060"/>
                </a:solidFill>
                <a:effectLst/>
                <a:latin typeface="Helvetica" panose="020B0604020202020204" pitchFamily="34" charset="0"/>
              </a:rPr>
              <a:t> manual task. The use of blockchain technology offers great benefits to make this tedious job easier by providing both parties with an </a:t>
            </a:r>
            <a:r>
              <a:rPr lang="en-US" b="1" i="0" dirty="0">
                <a:solidFill>
                  <a:srgbClr val="606060"/>
                </a:solidFill>
                <a:effectLst/>
                <a:latin typeface="Helvetica" panose="020B0604020202020204" pitchFamily="34" charset="0"/>
              </a:rPr>
              <a:t>accurate record</a:t>
            </a:r>
            <a:r>
              <a:rPr lang="en-US" b="0" i="0" dirty="0">
                <a:solidFill>
                  <a:srgbClr val="606060"/>
                </a:solidFill>
                <a:effectLst/>
                <a:latin typeface="Helvetica" panose="020B0604020202020204" pitchFamily="34" charset="0"/>
              </a:rPr>
              <a:t>, allowing them to trust in their respective transactions, leading towards efficient analysis.</a:t>
            </a:r>
          </a:p>
          <a:p>
            <a:pPr algn="l"/>
            <a:r>
              <a:rPr lang="en-US" b="0" i="0" dirty="0">
                <a:solidFill>
                  <a:srgbClr val="606060"/>
                </a:solidFill>
                <a:effectLst/>
                <a:latin typeface="Helvetica" panose="020B0604020202020204" pitchFamily="34" charset="0"/>
              </a:rPr>
              <a:t>The accounting data is available at all times, which creates opportunities for </a:t>
            </a:r>
            <a:r>
              <a:rPr lang="en-US" b="1" i="0" dirty="0">
                <a:solidFill>
                  <a:srgbClr val="606060"/>
                </a:solidFill>
                <a:effectLst/>
                <a:latin typeface="Helvetica" panose="020B0604020202020204" pitchFamily="34" charset="0"/>
              </a:rPr>
              <a:t>more efficiently analyzing complex financial reports</a:t>
            </a:r>
            <a:r>
              <a:rPr lang="en-US" b="0" i="0" dirty="0">
                <a:solidFill>
                  <a:srgbClr val="606060"/>
                </a:solidFill>
                <a:effectLst/>
                <a:latin typeface="Helvetica" panose="020B0604020202020204" pitchFamily="34" charset="0"/>
              </a:rPr>
              <a:t>.</a:t>
            </a:r>
          </a:p>
          <a:p>
            <a:pPr algn="l"/>
            <a:endParaRPr lang="en-US" b="0" i="0" dirty="0">
              <a:solidFill>
                <a:srgbClr val="606060"/>
              </a:solidFill>
              <a:effectLst/>
              <a:latin typeface="Helvetica" panose="020B060402020202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24995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7f9262ee2f_0_26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8" name="Google Shape;2068;g7f9262ee2f_0_26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dirty="0">
                <a:solidFill>
                  <a:srgbClr val="000000"/>
                </a:solidFill>
                <a:effectLst/>
                <a:latin typeface="Times New Roman" panose="02020603050405020304" pitchFamily="18" charset="0"/>
                <a:ea typeface="Calibri" panose="020F0502020204030204" pitchFamily="34" charset="0"/>
              </a:rPr>
              <a:t>With obvious benefits in terms of cost reduction and work streamlining, the bet on digital cloud computing platforms is one of the pillars of what is called "collaborative accounting" the new form of relationship between accountants and companies, which aims to reduce barriers raised by physical distancing, facilitating the exchange of information and reducing operating costs for companies.</a:t>
            </a:r>
          </a:p>
          <a:p>
            <a:pPr marL="0" marR="0" algn="just">
              <a:lnSpc>
                <a:spcPct val="150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The role of cloud computing in the work of accountants is significant, as this technology offers several advantages, such as:</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50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1. Remote Access: With cloud computing, accountants can access their data and applications from any device connected to the internet, allowing them to work from anywhere at any time.</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50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2. Scalable storage: Cloud computing allows accountants to store large amounts of data without having to invest in additional hardware. This is especially useful for companies that have a large amount of data to store.</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50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3. Security: Cloud service providers often offer advanced security features, including data encryption and constant monitoring, making cloud computing a secure option for storing and managing accounting data.</a:t>
            </a:r>
            <a:endParaRPr lang="en-US" sz="1800" dirty="0">
              <a:solidFill>
                <a:srgbClr val="000000"/>
              </a:solidFill>
              <a:effectLst/>
              <a:latin typeface="Times New Roman" panose="02020603050405020304" pitchFamily="18" charset="0"/>
              <a:ea typeface="Calibri" panose="020F0502020204030204" pitchFamily="34" charset="0"/>
            </a:endParaRPr>
          </a:p>
          <a:p>
            <a:pPr marL="0" marR="0" algn="just">
              <a:lnSpc>
                <a:spcPct val="150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4. Cost reduction: Cloud computing eliminates the need to invest in expensive hardware and software, as well as reducing the need for infrastructure maintenance and upgrades.</a:t>
            </a:r>
          </a:p>
          <a:p>
            <a:pPr marL="0" marR="0" algn="just">
              <a:lnSpc>
                <a:spcPct val="150000"/>
              </a:lnSpc>
              <a:spcBef>
                <a:spcPts val="600"/>
              </a:spcBef>
              <a:spcAft>
                <a:spcPts val="600"/>
              </a:spcAft>
            </a:pPr>
            <a:r>
              <a:rPr lang="en-GB" sz="1800" dirty="0">
                <a:solidFill>
                  <a:srgbClr val="000000"/>
                </a:solidFill>
                <a:effectLst/>
                <a:latin typeface="Times New Roman" panose="02020603050405020304" pitchFamily="18" charset="0"/>
                <a:ea typeface="Calibri" panose="020F0502020204030204" pitchFamily="34" charset="0"/>
              </a:rPr>
              <a:t>Paper Free </a:t>
            </a:r>
            <a:r>
              <a:rPr lang="en-US" sz="3200" b="0" i="0" dirty="0">
                <a:solidFill>
                  <a:srgbClr val="606060"/>
                </a:solidFill>
                <a:effectLst/>
                <a:latin typeface="Helvetica" panose="020B0604020202020204" pitchFamily="34" charset="0"/>
              </a:rPr>
              <a:t>Paperwork is a thing of the past, as many modern-day tasks are completed digitally, quickly, and efficiently. Ask vendors to </a:t>
            </a:r>
            <a:r>
              <a:rPr lang="en-US" sz="3200" b="1" i="0" dirty="0">
                <a:solidFill>
                  <a:srgbClr val="606060"/>
                </a:solidFill>
                <a:effectLst/>
                <a:latin typeface="Helvetica" panose="020B0604020202020204" pitchFamily="34" charset="0"/>
              </a:rPr>
              <a:t>send invoices electronically</a:t>
            </a:r>
            <a:r>
              <a:rPr lang="en-US" sz="3200" b="0" i="0" dirty="0">
                <a:solidFill>
                  <a:srgbClr val="606060"/>
                </a:solidFill>
                <a:effectLst/>
                <a:latin typeface="Helvetica" panose="020B0604020202020204" pitchFamily="34" charset="0"/>
              </a:rPr>
              <a:t> so they can be imported directly into your </a:t>
            </a:r>
            <a:r>
              <a:rPr lang="en-US" sz="3200" b="1" i="0" dirty="0">
                <a:solidFill>
                  <a:srgbClr val="606060"/>
                </a:solidFill>
                <a:effectLst/>
                <a:latin typeface="Helvetica" panose="020B0604020202020204" pitchFamily="34" charset="0"/>
              </a:rPr>
              <a:t>Cloud Accounting</a:t>
            </a:r>
            <a:r>
              <a:rPr lang="en-US" sz="3200" b="0" i="0" dirty="0">
                <a:solidFill>
                  <a:srgbClr val="606060"/>
                </a:solidFill>
                <a:effectLst/>
                <a:latin typeface="Helvetica" panose="020B0604020202020204" pitchFamily="34" charset="0"/>
              </a:rPr>
              <a:t> system – all without sacrificing financial security or customer service excellence in any way whatsoever.</a:t>
            </a:r>
          </a:p>
          <a:p>
            <a:pPr algn="l"/>
            <a:r>
              <a:rPr lang="en-US" sz="3200" b="0" i="0" dirty="0">
                <a:solidFill>
                  <a:srgbClr val="606060"/>
                </a:solidFill>
                <a:effectLst/>
                <a:latin typeface="Helvetica" panose="020B0604020202020204" pitchFamily="34" charset="0"/>
              </a:rPr>
              <a:t>Collaboration is revolutionizing the finance industry. Gone are the days when employees needed to manage multiple versions of financial data or copies onto thumb drives for them all to collaborate on a single file. Now they can </a:t>
            </a:r>
            <a:r>
              <a:rPr lang="en-US" sz="3200" b="1" i="0" dirty="0">
                <a:solidFill>
                  <a:srgbClr val="606060"/>
                </a:solidFill>
                <a:effectLst/>
                <a:latin typeface="Helvetica" panose="020B0604020202020204" pitchFamily="34" charset="0"/>
              </a:rPr>
              <a:t>work together seamlessly</a:t>
            </a:r>
            <a:r>
              <a:rPr lang="en-US" sz="3200" b="0" i="0" dirty="0">
                <a:solidFill>
                  <a:srgbClr val="606060"/>
                </a:solidFill>
                <a:effectLst/>
                <a:latin typeface="Helvetica" panose="020B0604020202020204" pitchFamily="34" charset="0"/>
              </a:rPr>
              <a:t> from anywhere as long as you have internet access. Closing processes will happen much quicker and simplify other tasks like forecasting easily because there’s no more decentralized system.</a:t>
            </a:r>
          </a:p>
          <a:p>
            <a:pPr marL="0" marR="0" algn="just">
              <a:lnSpc>
                <a:spcPct val="150000"/>
              </a:lnSpc>
              <a:spcBef>
                <a:spcPts val="600"/>
              </a:spcBef>
              <a:spcAft>
                <a:spcPts val="600"/>
              </a:spcAft>
            </a:pPr>
            <a:endParaRPr lang="en-US" sz="1800" dirty="0">
              <a:solidFill>
                <a:srgbClr val="000000"/>
              </a:solidFill>
              <a:effectLst/>
              <a:latin typeface="Times New Roman" panose="02020603050405020304" pitchFamily="18"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800" dirty="0">
              <a:solidFill>
                <a:srgbClr val="000000"/>
              </a:solidFill>
              <a:effectLst/>
              <a:latin typeface="Times New Roman" panose="02020603050405020304" pitchFamily="18" charset="0"/>
              <a:ea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58270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7f9262ee2f_0_26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8" name="Google Shape;2068;g7f9262ee2f_0_26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US" sz="1100" b="0" i="0" u="none" strike="noStrike" cap="none" dirty="0">
                <a:solidFill>
                  <a:srgbClr val="606060"/>
                </a:solidFill>
                <a:effectLst/>
                <a:latin typeface="Helvetica" panose="020B0604020202020204" pitchFamily="34" charset="0"/>
                <a:cs typeface="Arial"/>
                <a:sym typeface="Arial"/>
              </a:rPr>
              <a:t>Robots are taking over the world. In accounting and finance, a new trend called Robotic Process Automation (RPA) can do repetitive tasks such as document analysis or processing. Freed from these mundane tasks, accountants can spend time on strategy and advisory work.</a:t>
            </a:r>
          </a:p>
          <a:p>
            <a:pPr marL="158750" indent="0" algn="l">
              <a:buNone/>
            </a:pPr>
            <a:endParaRPr lang="en-US" sz="1100" b="0" i="0" u="none" strike="noStrike" cap="none" dirty="0">
              <a:solidFill>
                <a:srgbClr val="606060"/>
              </a:solidFill>
              <a:effectLst/>
              <a:latin typeface="Helvetica" panose="020B0604020202020204" pitchFamily="34" charset="0"/>
              <a:cs typeface="Arial"/>
              <a:sym typeface="Arial"/>
            </a:endParaRPr>
          </a:p>
          <a:p>
            <a:pPr marL="158750" indent="0" algn="l">
              <a:buNone/>
            </a:pPr>
            <a:r>
              <a:rPr lang="en-US" dirty="0"/>
              <a:t>The benefits of RPA solutions go beyond cost reduction and include:  Decreased cycle times, improved throughput and efficiency  Can act on data from one or multiple sources in different formats  Manages, process or interprets the data according to established rules, Improved accuracy,  Allows time to innovate and focus on customer satisfaction </a:t>
            </a:r>
          </a:p>
          <a:p>
            <a:pPr marL="158750" indent="0" algn="l">
              <a:buNone/>
            </a:pPr>
            <a:endParaRPr lang="en-US" sz="1100" b="0" i="0" u="none" strike="noStrike" cap="none" dirty="0">
              <a:solidFill>
                <a:srgbClr val="606060"/>
              </a:solidFill>
              <a:effectLst/>
              <a:latin typeface="Helvetica" panose="020B0604020202020204" pitchFamily="34" charset="0"/>
              <a:cs typeface="Arial"/>
              <a:sym typeface="Arial"/>
              <a:hlinkClick r:id="rId3">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RPA applications can handle following -but not limited to- manual and routine functions:  like the mentioned on blue fields</a:t>
            </a:r>
          </a:p>
          <a:p>
            <a:pPr marL="0" lvl="0" indent="0" algn="l" rtl="0">
              <a:spcBef>
                <a:spcPts val="0"/>
              </a:spcBef>
              <a:spcAft>
                <a:spcPts val="0"/>
              </a:spcAft>
              <a:buNone/>
            </a:pPr>
            <a:endParaRPr lang="en-US" sz="1100" b="0" i="0" u="none" strike="noStrike" cap="none" dirty="0">
              <a:solidFill>
                <a:srgbClr val="606060"/>
              </a:solidFill>
              <a:effectLst/>
              <a:latin typeface="Helvetica" panose="020B0604020202020204" pitchFamily="34" charset="0"/>
              <a:cs typeface="Arial"/>
              <a:sym typeface="Arial"/>
              <a:hlinkClick r:id="rId3">
                <a:extLst>
                  <a:ext uri="{A12FA001-AC4F-418D-AE19-62706E023703}">
                    <ahyp:hlinkClr xmlns:ahyp="http://schemas.microsoft.com/office/drawing/2018/hyperlinkcolor" val="tx"/>
                  </a:ext>
                </a:extLst>
              </a:hlinkClick>
            </a:endParaRPr>
          </a:p>
          <a:p>
            <a:pPr marL="0" lvl="0" indent="0" algn="l" rtl="0">
              <a:spcBef>
                <a:spcPts val="0"/>
              </a:spcBef>
              <a:spcAft>
                <a:spcPts val="0"/>
              </a:spcAft>
              <a:buNone/>
            </a:pPr>
            <a:r>
              <a:rPr lang="en-US" sz="1100" b="0" i="0" u="none" strike="noStrike" cap="none" dirty="0">
                <a:solidFill>
                  <a:srgbClr val="606060"/>
                </a:solidFill>
                <a:effectLst/>
                <a:latin typeface="Helvetica" panose="020B0604020202020204" pitchFamily="34" charset="0"/>
                <a:cs typeface="Arial"/>
                <a:sym typeface="Arial"/>
                <a:hlinkClick r:id="rId3">
                  <a:extLst>
                    <a:ext uri="{A12FA001-AC4F-418D-AE19-62706E023703}">
                      <ahyp:hlinkClr xmlns:ahyp="http://schemas.microsoft.com/office/drawing/2018/hyperlinkcolor" val="tx"/>
                    </a:ext>
                  </a:extLst>
                </a:hlinkClick>
              </a:rPr>
              <a:t>Robotic Process Automation (RPA)</a:t>
            </a:r>
            <a:r>
              <a:rPr lang="en-US" sz="1100" b="0" i="0" u="none" strike="noStrike" cap="none" dirty="0">
                <a:solidFill>
                  <a:srgbClr val="606060"/>
                </a:solidFill>
                <a:effectLst/>
                <a:latin typeface="Helvetica" panose="020B0604020202020204" pitchFamily="34" charset="0"/>
                <a:cs typeface="Arial"/>
                <a:sym typeface="Arial"/>
              </a:rPr>
              <a:t> can be used to automate tasks that are often time-consuming, like document analysis and processing in any accounting department. By freeing up accountants from these mundane jobs, they can focus on strategic advisory work instead.</a:t>
            </a:r>
          </a:p>
          <a:p>
            <a:pPr marL="0" lvl="0" indent="0" algn="l" rtl="0">
              <a:spcBef>
                <a:spcPts val="0"/>
              </a:spcBef>
              <a:spcAft>
                <a:spcPts val="0"/>
              </a:spcAft>
              <a:buNone/>
            </a:pPr>
            <a:endParaRPr lang="en-US" b="0" i="0" dirty="0">
              <a:solidFill>
                <a:srgbClr val="606060"/>
              </a:solidFill>
              <a:effectLst/>
              <a:latin typeface="Helvetica" panose="020B0604020202020204" pitchFamily="34" charset="0"/>
            </a:endParaRPr>
          </a:p>
          <a:p>
            <a:pPr marL="0" lvl="0" indent="0" algn="l" rtl="0">
              <a:spcBef>
                <a:spcPts val="0"/>
              </a:spcBef>
              <a:spcAft>
                <a:spcPts val="0"/>
              </a:spcAft>
              <a:buNone/>
            </a:pPr>
            <a:r>
              <a:rPr lang="en-US" dirty="0"/>
              <a:t>Allocations and adjustments can be done by RPA in general accounting. After reconciliations of the bank, credit cards, credit recordings, etc., and the intercompany transactions, robotic programs are able perform closing and consolidation activities. As for the finance function, treasury transactions can be followed up via RPA as well. </a:t>
            </a:r>
            <a:endParaRPr dirty="0"/>
          </a:p>
        </p:txBody>
      </p:sp>
    </p:spTree>
    <p:extLst>
      <p:ext uri="{BB962C8B-B14F-4D97-AF65-F5344CB8AC3E}">
        <p14:creationId xmlns:p14="http://schemas.microsoft.com/office/powerpoint/2010/main" val="433574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f9262ee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f9262ee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19684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2902334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2902334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Looking to the future, technology is impacting both competencies and mindsets. </a:t>
            </a:r>
            <a:r>
              <a:rPr lang="en-GB" dirty="0"/>
              <a:t>Technological knowledge will differentiate the profile of the accountant of the future. Developing digital  skills is crucial for accountants </a:t>
            </a:r>
          </a:p>
          <a:p>
            <a:pPr marL="0" lvl="0" indent="0" algn="l" rtl="0">
              <a:spcBef>
                <a:spcPts val="0"/>
              </a:spcBef>
              <a:spcAft>
                <a:spcPts val="0"/>
              </a:spcAft>
              <a:buNone/>
            </a:pPr>
            <a:endParaRPr lang="en-GB"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GB" sz="1100" b="0" i="0" u="none" strike="noStrike" cap="none" dirty="0">
                <a:solidFill>
                  <a:srgbClr val="000000"/>
                </a:solidFill>
                <a:effectLst/>
                <a:latin typeface="Arial"/>
                <a:ea typeface="Arial"/>
                <a:cs typeface="Arial"/>
                <a:sym typeface="Arial"/>
              </a:rPr>
              <a:t>in order to contribute to the creation of value for entities, accountants must expand their skills in the field of ICT, namely in data analysis, so as not to run the risk of being replaced by professionals from other areas</a:t>
            </a:r>
          </a:p>
          <a:p>
            <a:pPr marL="0" lvl="0" indent="0" algn="l" rtl="0">
              <a:spcBef>
                <a:spcPts val="0"/>
              </a:spcBef>
              <a:spcAft>
                <a:spcPts val="0"/>
              </a:spcAft>
              <a:buNone/>
            </a:pPr>
            <a:endParaRPr lang="en-GB"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lt1"/>
                </a:solidFill>
                <a:latin typeface="Montserrat"/>
                <a:ea typeface="Montserrat"/>
                <a:cs typeface="Montserrat"/>
                <a:sym typeface="Montserrat"/>
              </a:rPr>
              <a:t>Accounting professionals, in order to keep up to date, must develop cognitive technology, that is, develop skills in cloud computing, big data, business intelligence, data mining, AI, data analytics, blockchain, among others</a:t>
            </a:r>
          </a:p>
          <a:p>
            <a:pPr marL="0" lvl="0" indent="0" algn="l" rtl="0">
              <a:spcBef>
                <a:spcPts val="0"/>
              </a:spcBef>
              <a:spcAft>
                <a:spcPts val="0"/>
              </a:spcAft>
              <a:buNone/>
            </a:pPr>
            <a:endParaRPr lang="en-GB"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ERP’s, information software, spreadsheets knowledge will continue to be important support tools in the processing of information.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By using technology, companies can access real-time data and make better decisions. This means that finance professionals must have a wide range of skills, not just crunching numbers, but also interpreting and examining data.</a:t>
            </a:r>
          </a:p>
          <a:p>
            <a:pPr marL="0" indent="0">
              <a:buNone/>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p:txBody>
      </p:sp>
    </p:spTree>
    <p:extLst>
      <p:ext uri="{BB962C8B-B14F-4D97-AF65-F5344CB8AC3E}">
        <p14:creationId xmlns:p14="http://schemas.microsoft.com/office/powerpoint/2010/main" val="2404047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2902334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2902334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dirty="0">
                <a:solidFill>
                  <a:srgbClr val="000000"/>
                </a:solidFill>
                <a:effectLst/>
                <a:latin typeface="Arial"/>
                <a:ea typeface="Arial"/>
                <a:cs typeface="Arial"/>
                <a:sym typeface="Arial"/>
              </a:rPr>
              <a:t>The accountant of the future should be someone with technological literacy, aware of the effects of IT and the way in which the market evolves, in order to be able to adapt quickly to technological evolution and, thus, continue to be an integral and decisive part of a market that will be increasingly competitive.</a:t>
            </a:r>
          </a:p>
          <a:p>
            <a:pPr marL="0" lvl="0" indent="0" algn="l" rtl="0">
              <a:spcBef>
                <a:spcPts val="0"/>
              </a:spcBef>
              <a:spcAft>
                <a:spcPts val="0"/>
              </a:spcAft>
              <a:buNone/>
            </a:pPr>
            <a:endParaRPr lang="en-GB" sz="1100" b="0" i="0" u="none" strike="noStrike" cap="none" dirty="0">
              <a:solidFill>
                <a:srgbClr val="000000"/>
              </a:solidFill>
              <a:effectLst/>
              <a:latin typeface="Arial"/>
              <a:cs typeface="Arial"/>
              <a:sym typeface="Arial"/>
            </a:endParaRPr>
          </a:p>
          <a:p>
            <a:pPr marL="0" marR="0" indent="0" algn="just">
              <a:lnSpc>
                <a:spcPct val="150000"/>
              </a:lnSpc>
              <a:spcBef>
                <a:spcPts val="600"/>
              </a:spcBef>
              <a:spcAft>
                <a:spcPts val="600"/>
              </a:spcAft>
              <a:buNone/>
            </a:pPr>
            <a:r>
              <a:rPr lang="en-GB" sz="1800" dirty="0">
                <a:solidFill>
                  <a:srgbClr val="000000"/>
                </a:solidFill>
                <a:effectLst/>
                <a:latin typeface="Times New Roman" panose="02020603050405020304" pitchFamily="18" charset="0"/>
                <a:ea typeface="Calibri" panose="020F0502020204030204" pitchFamily="34" charset="0"/>
              </a:rPr>
              <a:t>Based on literature review, future job titles will take place, for example: </a:t>
            </a:r>
            <a:endParaRPr lang="en-US" sz="1800" dirty="0">
              <a:solidFill>
                <a:srgbClr val="000000"/>
              </a:solidFill>
              <a:effectLst/>
              <a:latin typeface="Times New Roman" panose="02020603050405020304" pitchFamily="18" charset="0"/>
              <a:ea typeface="Calibri" panose="020F0502020204030204" pitchFamily="34" charset="0"/>
            </a:endParaRPr>
          </a:p>
          <a:p>
            <a:pPr marL="0" lvl="0" indent="0" algn="l" rtl="0">
              <a:spcBef>
                <a:spcPts val="0"/>
              </a:spcBef>
              <a:spcAft>
                <a:spcPts val="0"/>
              </a:spcAft>
              <a:buNone/>
            </a:pPr>
            <a:r>
              <a:rPr lang="en-US" b="0" i="0" dirty="0">
                <a:solidFill>
                  <a:srgbClr val="000000"/>
                </a:solidFill>
                <a:effectLst/>
                <a:latin typeface="Roboto" panose="02000000000000000000" pitchFamily="2" charset="0"/>
              </a:rPr>
              <a:t>Accountants </a:t>
            </a:r>
            <a:r>
              <a:rPr lang="en-US" b="0" i="0" dirty="0">
                <a:solidFill>
                  <a:srgbClr val="012662"/>
                </a:solidFill>
                <a:effectLst/>
                <a:latin typeface="Roboto" panose="02000000000000000000" pitchFamily="2" charset="0"/>
              </a:rPr>
              <a:t>can</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act</a:t>
            </a:r>
            <a:r>
              <a:rPr lang="en-US" b="0" i="0" dirty="0">
                <a:solidFill>
                  <a:srgbClr val="000000"/>
                </a:solidFill>
                <a:effectLst/>
                <a:latin typeface="Roboto" panose="02000000000000000000" pitchFamily="2" charset="0"/>
              </a:rPr>
              <a:t> as </a:t>
            </a:r>
            <a:r>
              <a:rPr lang="en-US" b="0" i="0" dirty="0">
                <a:solidFill>
                  <a:srgbClr val="012662"/>
                </a:solidFill>
                <a:effectLst/>
                <a:latin typeface="Roboto" panose="02000000000000000000" pitchFamily="2" charset="0"/>
              </a:rPr>
              <a:t>digital</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organizers</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identifying</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the</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potential</a:t>
            </a:r>
            <a:r>
              <a:rPr lang="en-US" b="0" i="0" dirty="0">
                <a:solidFill>
                  <a:srgbClr val="000000"/>
                </a:solidFill>
                <a:effectLst/>
                <a:latin typeface="Roboto" panose="02000000000000000000" pitchFamily="2" charset="0"/>
              </a:rPr>
              <a:t> of </a:t>
            </a:r>
            <a:r>
              <a:rPr lang="en-US" b="0" i="0" dirty="0">
                <a:solidFill>
                  <a:srgbClr val="012662"/>
                </a:solidFill>
                <a:effectLst/>
                <a:latin typeface="Roboto" panose="02000000000000000000" pitchFamily="2" charset="0"/>
              </a:rPr>
              <a:t>technology</a:t>
            </a:r>
            <a:r>
              <a:rPr lang="en-US" b="0" i="0" dirty="0">
                <a:solidFill>
                  <a:srgbClr val="000000"/>
                </a:solidFill>
                <a:effectLst/>
                <a:latin typeface="Roboto" panose="02000000000000000000" pitchFamily="2" charset="0"/>
              </a:rPr>
              <a:t> to </a:t>
            </a:r>
            <a:r>
              <a:rPr lang="en-US" b="0" i="0" dirty="0">
                <a:solidFill>
                  <a:srgbClr val="012662"/>
                </a:solidFill>
                <a:effectLst/>
                <a:latin typeface="Roboto" panose="02000000000000000000" pitchFamily="2" charset="0"/>
              </a:rPr>
              <a:t>transform</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financial</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and</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business</a:t>
            </a:r>
            <a:r>
              <a:rPr lang="en-US" b="0" i="0" dirty="0">
                <a:solidFill>
                  <a:srgbClr val="000000"/>
                </a:solidFill>
                <a:effectLst/>
                <a:latin typeface="Roboto" panose="02000000000000000000" pitchFamily="2" charset="0"/>
              </a:rPr>
              <a:t> operations.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dirty="0">
                <a:solidFill>
                  <a:srgbClr val="000000"/>
                </a:solidFill>
                <a:effectLst/>
                <a:latin typeface="Times New Roman" panose="02020603050405020304" pitchFamily="18" charset="0"/>
                <a:ea typeface="Calibri" panose="020F0502020204030204" pitchFamily="34" charset="0"/>
              </a:rPr>
              <a:t>Many tasks are becoming hybrid human-machine tasks, requiring humans who know who they are interacting with the machine.</a:t>
            </a:r>
            <a:endParaRPr lang="en-US" sz="1800" dirty="0">
              <a:solidFill>
                <a:srgbClr val="000000"/>
              </a:solidFill>
              <a:effectLst/>
              <a:latin typeface="Times New Roman" panose="02020603050405020304" pitchFamily="18" charset="0"/>
              <a:ea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923291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7f9262ee2f_0_26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7f9262ee2f_0_26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It is so important to review the literature on the evolution of accounting, the framework of the profession of</a:t>
            </a:r>
            <a:r>
              <a:rPr lang="en-GB" sz="1100" b="0" i="0" u="none" strike="noStrike" cap="none" baseline="0" dirty="0">
                <a:solidFill>
                  <a:srgbClr val="000000"/>
                </a:solidFill>
                <a:effectLst/>
                <a:latin typeface="Arial"/>
                <a:ea typeface="Arial"/>
                <a:cs typeface="Arial"/>
                <a:sym typeface="Arial"/>
              </a:rPr>
              <a:t> accountant</a:t>
            </a:r>
            <a:r>
              <a:rPr lang="en-GB" sz="1100" b="0" i="0" u="none" strike="noStrike" cap="none" dirty="0">
                <a:solidFill>
                  <a:srgbClr val="000000"/>
                </a:solidFill>
                <a:effectLst/>
                <a:latin typeface="Arial"/>
                <a:ea typeface="Arial"/>
                <a:cs typeface="Arial"/>
                <a:sym typeface="Arial"/>
              </a:rPr>
              <a:t>, identifying emerging technologies and understand the profile and skills of the accountant in the digital age.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516028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f9262ee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f9262ee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5689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2902334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2902334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Much has been written about emerging technologies, their importance in the future of accountants, the need to acquire new skills.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The technologies that are reshaping the accounting business models such as robotic process automation, artificial intelligence, advanced analytics programs and blockchain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the accountant should have technological knowledge that allows him to develop his activity in order to respond to the needs of the market of today and the future.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the new information technology does not seem to be understood as a threat to the profession, but rather an opportunity for its reinvention and adaptation to the new opportunities that the market will provide, namely in new functions such as engineering and data control, as well as strategic consultancy</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To close my presentation, the accountant must be available to adapt to change, which will involve constant training and updating of knowledge and the acquisition of new skills, namely in terms of ICT. All these factors will contribute to increasing the recognition and appreciation of the profession in the market.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PT"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pt-PT" dirty="0"/>
              <a:t>The qualification acquired by an accountant at the beginning of his professional career is no longer going to be sufficient to guarantee career-long employment </a:t>
            </a: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012662"/>
                </a:solidFill>
                <a:effectLst/>
                <a:latin typeface="Roboto" panose="02000000000000000000" pitchFamily="2" charset="0"/>
              </a:rPr>
              <a:t>Professional</a:t>
            </a:r>
            <a:r>
              <a:rPr lang="en-US" b="0" i="0" dirty="0">
                <a:solidFill>
                  <a:srgbClr val="000000"/>
                </a:solidFill>
                <a:effectLst/>
                <a:latin typeface="Roboto" panose="02000000000000000000" pitchFamily="2" charset="0"/>
              </a:rPr>
              <a:t> accountants </a:t>
            </a:r>
            <a:r>
              <a:rPr lang="en-US" b="0" i="0" dirty="0">
                <a:solidFill>
                  <a:srgbClr val="012662"/>
                </a:solidFill>
                <a:effectLst/>
                <a:latin typeface="Roboto" panose="02000000000000000000" pitchFamily="2" charset="0"/>
              </a:rPr>
              <a:t>take</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pride</a:t>
            </a:r>
            <a:r>
              <a:rPr lang="en-US" b="0" i="0" dirty="0">
                <a:solidFill>
                  <a:srgbClr val="000000"/>
                </a:solidFill>
                <a:effectLst/>
                <a:latin typeface="Roboto" panose="02000000000000000000" pitchFamily="2" charset="0"/>
              </a:rPr>
              <a:t> in </a:t>
            </a:r>
            <a:r>
              <a:rPr lang="en-US" b="0" i="0" dirty="0">
                <a:solidFill>
                  <a:srgbClr val="012662"/>
                </a:solidFill>
                <a:effectLst/>
                <a:latin typeface="Roboto" panose="02000000000000000000" pitchFamily="2" charset="0"/>
              </a:rPr>
              <a:t>their</a:t>
            </a:r>
            <a:r>
              <a:rPr lang="en-US" b="0" i="0" dirty="0">
                <a:solidFill>
                  <a:srgbClr val="000000"/>
                </a:solidFill>
                <a:effectLst/>
                <a:latin typeface="Roboto" panose="02000000000000000000" pitchFamily="2" charset="0"/>
              </a:rPr>
              <a:t> work, </a:t>
            </a:r>
            <a:r>
              <a:rPr lang="en-US" b="0" i="0" dirty="0">
                <a:solidFill>
                  <a:srgbClr val="012662"/>
                </a:solidFill>
                <a:effectLst/>
                <a:latin typeface="Roboto" panose="02000000000000000000" pitchFamily="2" charset="0"/>
              </a:rPr>
              <a:t>and</a:t>
            </a:r>
            <a:r>
              <a:rPr lang="en-US" b="0" i="0" dirty="0">
                <a:solidFill>
                  <a:srgbClr val="000000"/>
                </a:solidFill>
                <a:effectLst/>
                <a:latin typeface="Roboto" panose="02000000000000000000" pitchFamily="2" charset="0"/>
              </a:rPr>
              <a:t> a </a:t>
            </a:r>
            <a:r>
              <a:rPr lang="en-US" b="0" i="0" dirty="0">
                <a:solidFill>
                  <a:srgbClr val="012662"/>
                </a:solidFill>
                <a:effectLst/>
                <a:latin typeface="Roboto" panose="02000000000000000000" pitchFamily="2" charset="0"/>
              </a:rPr>
              <a:t>number</a:t>
            </a:r>
            <a:r>
              <a:rPr lang="en-US" b="0" i="0" dirty="0">
                <a:solidFill>
                  <a:srgbClr val="000000"/>
                </a:solidFill>
                <a:effectLst/>
                <a:latin typeface="Roboto" panose="02000000000000000000" pitchFamily="2" charset="0"/>
              </a:rPr>
              <a:t> of </a:t>
            </a:r>
            <a:r>
              <a:rPr lang="en-US" b="0" i="0" dirty="0">
                <a:solidFill>
                  <a:srgbClr val="012662"/>
                </a:solidFill>
                <a:effectLst/>
                <a:latin typeface="Roboto" panose="02000000000000000000" pitchFamily="2" charset="0"/>
              </a:rPr>
              <a:t>important</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trends</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point</a:t>
            </a:r>
            <a:r>
              <a:rPr lang="en-US" b="0" i="0" dirty="0">
                <a:solidFill>
                  <a:srgbClr val="000000"/>
                </a:solidFill>
                <a:effectLst/>
                <a:latin typeface="Roboto" panose="02000000000000000000" pitchFamily="2" charset="0"/>
              </a:rPr>
              <a:t> to a </a:t>
            </a:r>
            <a:r>
              <a:rPr lang="en-US" b="0" i="0" dirty="0">
                <a:solidFill>
                  <a:srgbClr val="012662"/>
                </a:solidFill>
                <a:effectLst/>
                <a:latin typeface="Roboto" panose="02000000000000000000" pitchFamily="2" charset="0"/>
              </a:rPr>
              <a:t>bright</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future</a:t>
            </a:r>
            <a:r>
              <a:rPr lang="en-US" b="0" i="0" dirty="0">
                <a:solidFill>
                  <a:srgbClr val="000000"/>
                </a:solidFill>
                <a:effectLst/>
                <a:latin typeface="Roboto" panose="02000000000000000000" pitchFamily="2" charset="0"/>
              </a:rPr>
              <a:t> for </a:t>
            </a:r>
            <a:r>
              <a:rPr lang="en-US" b="0" i="0" dirty="0">
                <a:solidFill>
                  <a:srgbClr val="012662"/>
                </a:solidFill>
                <a:effectLst/>
                <a:latin typeface="Roboto" panose="02000000000000000000" pitchFamily="2" charset="0"/>
              </a:rPr>
              <a:t>both</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those</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who</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have</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already</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started</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their</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careers</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and</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aspiring</a:t>
            </a:r>
            <a:r>
              <a:rPr lang="en-US" b="0" i="0" dirty="0">
                <a:solidFill>
                  <a:srgbClr val="000000"/>
                </a:solidFill>
                <a:effectLst/>
                <a:latin typeface="Roboto" panose="02000000000000000000" pitchFamily="2" charset="0"/>
              </a:rPr>
              <a:t> accountants </a:t>
            </a:r>
            <a:r>
              <a:rPr lang="en-US" b="0" i="0" dirty="0">
                <a:solidFill>
                  <a:srgbClr val="012662"/>
                </a:solidFill>
                <a:effectLst/>
                <a:latin typeface="Roboto" panose="02000000000000000000" pitchFamily="2" charset="0"/>
              </a:rPr>
              <a:t>just</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starting</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their</a:t>
            </a:r>
            <a:r>
              <a:rPr lang="en-US" b="0" i="0" dirty="0">
                <a:solidFill>
                  <a:srgbClr val="000000"/>
                </a:solidFill>
                <a:effectLst/>
                <a:latin typeface="Roboto" panose="02000000000000000000" pitchFamily="2" charset="0"/>
              </a:rPr>
              <a:t> studies.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PT"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dirty="0"/>
          </a:p>
        </p:txBody>
      </p:sp>
    </p:spTree>
    <p:extLst>
      <p:ext uri="{BB962C8B-B14F-4D97-AF65-F5344CB8AC3E}">
        <p14:creationId xmlns:p14="http://schemas.microsoft.com/office/powerpoint/2010/main" val="1221453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2902334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2902334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i="0" dirty="0">
                <a:solidFill>
                  <a:srgbClr val="000000"/>
                </a:solidFill>
                <a:effectLst/>
                <a:latin typeface="Roboto" panose="02000000000000000000" pitchFamily="2" charset="0"/>
              </a:rPr>
              <a:t>After </a:t>
            </a:r>
            <a:r>
              <a:rPr lang="en-US" b="0" i="0" dirty="0">
                <a:solidFill>
                  <a:srgbClr val="012662"/>
                </a:solidFill>
                <a:effectLst/>
                <a:latin typeface="Roboto" panose="02000000000000000000" pitchFamily="2" charset="0"/>
              </a:rPr>
              <a:t>all</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our</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research</a:t>
            </a:r>
            <a:r>
              <a:rPr lang="en-US" b="0" i="0" dirty="0">
                <a:solidFill>
                  <a:srgbClr val="000000"/>
                </a:solidFill>
                <a:effectLst/>
                <a:latin typeface="Roboto" panose="02000000000000000000" pitchFamily="2" charset="0"/>
              </a:rPr>
              <a:t>, we </a:t>
            </a:r>
            <a:r>
              <a:rPr lang="en-US" b="0" i="0" dirty="0">
                <a:solidFill>
                  <a:srgbClr val="012662"/>
                </a:solidFill>
                <a:effectLst/>
                <a:latin typeface="Roboto" panose="02000000000000000000" pitchFamily="2" charset="0"/>
              </a:rPr>
              <a:t>know</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that</a:t>
            </a:r>
            <a:r>
              <a:rPr lang="en-US" b="0" i="0" dirty="0">
                <a:solidFill>
                  <a:srgbClr val="000000"/>
                </a:solidFill>
                <a:effectLst/>
                <a:latin typeface="Roboto" panose="02000000000000000000" pitchFamily="2" charset="0"/>
              </a:rPr>
              <a:t> robotics </a:t>
            </a:r>
            <a:r>
              <a:rPr lang="en-US" b="0" i="0" dirty="0">
                <a:solidFill>
                  <a:srgbClr val="012662"/>
                </a:solidFill>
                <a:effectLst/>
                <a:latin typeface="Roboto" panose="02000000000000000000" pitchFamily="2" charset="0"/>
              </a:rPr>
              <a:t>and</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artificial</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intelligence</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are</a:t>
            </a:r>
            <a:r>
              <a:rPr lang="en-US" b="0" i="0" dirty="0">
                <a:solidFill>
                  <a:srgbClr val="000000"/>
                </a:solidFill>
                <a:effectLst/>
                <a:latin typeface="Roboto" panose="02000000000000000000" pitchFamily="2" charset="0"/>
              </a:rPr>
              <a:t> at </a:t>
            </a:r>
            <a:r>
              <a:rPr lang="en-US" b="0" i="0" dirty="0">
                <a:solidFill>
                  <a:srgbClr val="012662"/>
                </a:solidFill>
                <a:effectLst/>
                <a:latin typeface="Roboto" panose="02000000000000000000" pitchFamily="2" charset="0"/>
              </a:rPr>
              <a:t>the</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center</a:t>
            </a:r>
            <a:r>
              <a:rPr lang="en-US" b="0" i="0" dirty="0">
                <a:solidFill>
                  <a:srgbClr val="000000"/>
                </a:solidFill>
                <a:effectLst/>
                <a:latin typeface="Roboto" panose="02000000000000000000" pitchFamily="2" charset="0"/>
              </a:rPr>
              <a:t> of </a:t>
            </a:r>
            <a:r>
              <a:rPr lang="en-US" b="0" i="0" dirty="0">
                <a:solidFill>
                  <a:srgbClr val="012662"/>
                </a:solidFill>
                <a:effectLst/>
                <a:latin typeface="Roboto" panose="02000000000000000000" pitchFamily="2" charset="0"/>
              </a:rPr>
              <a:t>change</a:t>
            </a:r>
            <a:r>
              <a:rPr lang="en-US" b="0" i="0" dirty="0">
                <a:solidFill>
                  <a:srgbClr val="000000"/>
                </a:solidFill>
                <a:effectLst/>
                <a:latin typeface="Roboto" panose="02000000000000000000" pitchFamily="2" charset="0"/>
              </a:rPr>
              <a:t>, so </a:t>
            </a:r>
            <a:r>
              <a:rPr lang="en-US" b="0" i="0" dirty="0">
                <a:solidFill>
                  <a:srgbClr val="012662"/>
                </a:solidFill>
                <a:effectLst/>
                <a:latin typeface="Roboto" panose="02000000000000000000" pitchFamily="2" charset="0"/>
              </a:rPr>
              <a:t>humans</a:t>
            </a:r>
            <a:r>
              <a:rPr lang="en-US" b="0" i="0" dirty="0">
                <a:solidFill>
                  <a:srgbClr val="000000"/>
                </a:solidFill>
                <a:effectLst/>
                <a:latin typeface="Roboto" panose="02000000000000000000" pitchFamily="2" charset="0"/>
              </a:rPr>
              <a:t> must </a:t>
            </a:r>
            <a:r>
              <a:rPr lang="en-US" b="0" i="0" dirty="0">
                <a:solidFill>
                  <a:srgbClr val="012662"/>
                </a:solidFill>
                <a:effectLst/>
                <a:latin typeface="Roboto" panose="02000000000000000000" pitchFamily="2" charset="0"/>
              </a:rPr>
              <a:t>adapt</a:t>
            </a:r>
            <a:r>
              <a:rPr lang="en-US" b="0" i="0" dirty="0">
                <a:solidFill>
                  <a:srgbClr val="000000"/>
                </a:solidFill>
                <a:effectLst/>
                <a:latin typeface="Roboto" panose="02000000000000000000" pitchFamily="2" charset="0"/>
              </a:rPr>
              <a:t> to </a:t>
            </a:r>
            <a:r>
              <a:rPr lang="en-US" b="0" i="0" dirty="0">
                <a:solidFill>
                  <a:srgbClr val="012662"/>
                </a:solidFill>
                <a:effectLst/>
                <a:latin typeface="Roboto" panose="02000000000000000000" pitchFamily="2" charset="0"/>
              </a:rPr>
              <a:t>the</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changes</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that</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come</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with</a:t>
            </a:r>
            <a:r>
              <a:rPr lang="en-US" b="0" i="0" dirty="0">
                <a:solidFill>
                  <a:srgbClr val="000000"/>
                </a:solidFill>
                <a:effectLst/>
                <a:latin typeface="Roboto" panose="02000000000000000000" pitchFamily="2" charset="0"/>
              </a:rPr>
              <a:t> it. We </a:t>
            </a:r>
            <a:r>
              <a:rPr lang="en-US" b="0" i="0" dirty="0">
                <a:solidFill>
                  <a:srgbClr val="012662"/>
                </a:solidFill>
                <a:effectLst/>
                <a:latin typeface="Roboto" panose="02000000000000000000" pitchFamily="2" charset="0"/>
              </a:rPr>
              <a:t>know</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that</a:t>
            </a:r>
            <a:r>
              <a:rPr lang="en-US" b="0" i="0" dirty="0">
                <a:solidFill>
                  <a:srgbClr val="000000"/>
                </a:solidFill>
                <a:effectLst/>
                <a:latin typeface="Roboto" panose="02000000000000000000" pitchFamily="2" charset="0"/>
              </a:rPr>
              <a:t> for </a:t>
            </a:r>
            <a:r>
              <a:rPr lang="en-US" b="0" i="0" dirty="0">
                <a:solidFill>
                  <a:srgbClr val="012662"/>
                </a:solidFill>
                <a:effectLst/>
                <a:latin typeface="Roboto" panose="02000000000000000000" pitchFamily="2" charset="0"/>
              </a:rPr>
              <a:t>those</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interested</a:t>
            </a:r>
            <a:r>
              <a:rPr lang="en-US" b="0" i="0" dirty="0">
                <a:solidFill>
                  <a:srgbClr val="000000"/>
                </a:solidFill>
                <a:effectLst/>
                <a:latin typeface="Roboto" panose="02000000000000000000" pitchFamily="2" charset="0"/>
              </a:rPr>
              <a:t> in </a:t>
            </a:r>
            <a:r>
              <a:rPr lang="en-US" b="0" i="0" dirty="0">
                <a:solidFill>
                  <a:srgbClr val="012662"/>
                </a:solidFill>
                <a:effectLst/>
                <a:latin typeface="Roboto" panose="02000000000000000000" pitchFamily="2" charset="0"/>
              </a:rPr>
              <a:t>staying</a:t>
            </a:r>
            <a:r>
              <a:rPr lang="en-US" b="0" i="0" dirty="0">
                <a:solidFill>
                  <a:srgbClr val="000000"/>
                </a:solidFill>
                <a:effectLst/>
                <a:latin typeface="Roboto" panose="02000000000000000000" pitchFamily="2" charset="0"/>
              </a:rPr>
              <a:t> in these </a:t>
            </a:r>
            <a:r>
              <a:rPr lang="en-US" b="0" i="0" dirty="0">
                <a:solidFill>
                  <a:srgbClr val="012662"/>
                </a:solidFill>
                <a:effectLst/>
                <a:latin typeface="Roboto" panose="02000000000000000000" pitchFamily="2" charset="0"/>
              </a:rPr>
              <a:t>fields</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now</a:t>
            </a:r>
            <a:r>
              <a:rPr lang="en-US" b="0" i="0" dirty="0">
                <a:solidFill>
                  <a:srgbClr val="000000"/>
                </a:solidFill>
                <a:effectLst/>
                <a:latin typeface="Roboto" panose="02000000000000000000" pitchFamily="2" charset="0"/>
              </a:rPr>
              <a:t> is </a:t>
            </a:r>
            <a:r>
              <a:rPr lang="en-US" b="0" i="0" dirty="0">
                <a:solidFill>
                  <a:srgbClr val="012662"/>
                </a:solidFill>
                <a:effectLst/>
                <a:latin typeface="Roboto" panose="02000000000000000000" pitchFamily="2" charset="0"/>
              </a:rPr>
              <a:t>the</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time</a:t>
            </a:r>
            <a:r>
              <a:rPr lang="en-US" b="0" i="0" dirty="0">
                <a:solidFill>
                  <a:srgbClr val="000000"/>
                </a:solidFill>
                <a:effectLst/>
                <a:latin typeface="Roboto" panose="02000000000000000000" pitchFamily="2" charset="0"/>
              </a:rPr>
              <a:t> to </a:t>
            </a:r>
            <a:r>
              <a:rPr lang="en-US" b="0" i="0" dirty="0">
                <a:solidFill>
                  <a:srgbClr val="012662"/>
                </a:solidFill>
                <a:effectLst/>
                <a:latin typeface="Roboto" panose="02000000000000000000" pitchFamily="2" charset="0"/>
              </a:rPr>
              <a:t>push</a:t>
            </a:r>
            <a:r>
              <a:rPr lang="en-US" b="0" i="0" dirty="0">
                <a:solidFill>
                  <a:srgbClr val="000000"/>
                </a:solidFill>
                <a:effectLst/>
                <a:latin typeface="Roboto" panose="02000000000000000000" pitchFamily="2" charset="0"/>
              </a:rPr>
              <a:t> yourself to </a:t>
            </a:r>
            <a:r>
              <a:rPr lang="en-US" b="0" i="0" dirty="0">
                <a:solidFill>
                  <a:srgbClr val="012662"/>
                </a:solidFill>
                <a:effectLst/>
                <a:latin typeface="Roboto" panose="02000000000000000000" pitchFamily="2" charset="0"/>
              </a:rPr>
              <a:t>keep</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learning</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and</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improving</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because</a:t>
            </a:r>
            <a:r>
              <a:rPr lang="en-US" b="0" i="0" dirty="0">
                <a:solidFill>
                  <a:srgbClr val="000000"/>
                </a:solidFill>
                <a:effectLst/>
                <a:latin typeface="Roboto" panose="02000000000000000000" pitchFamily="2" charset="0"/>
              </a:rPr>
              <a:t> </a:t>
            </a:r>
            <a:r>
              <a:rPr lang="en-US" b="0" i="0" dirty="0">
                <a:solidFill>
                  <a:srgbClr val="012662"/>
                </a:solidFill>
                <a:effectLst/>
                <a:latin typeface="Roboto" panose="02000000000000000000" pitchFamily="2" charset="0"/>
              </a:rPr>
              <a:t>there</a:t>
            </a:r>
            <a:r>
              <a:rPr lang="en-US" b="0" i="0" dirty="0">
                <a:solidFill>
                  <a:srgbClr val="000000"/>
                </a:solidFill>
                <a:effectLst/>
                <a:latin typeface="Roboto" panose="02000000000000000000" pitchFamily="2" charset="0"/>
              </a:rPr>
              <a:t> is no alternative</a:t>
            </a:r>
          </a:p>
          <a:p>
            <a:pPr marL="0" lvl="0" indent="0" algn="l" rtl="0">
              <a:spcBef>
                <a:spcPts val="0"/>
              </a:spcBef>
              <a:spcAft>
                <a:spcPts val="0"/>
              </a:spcAft>
              <a:buNone/>
            </a:pPr>
            <a:endParaRPr lang="pt-PT" dirty="0"/>
          </a:p>
          <a:p>
            <a:pPr marL="0" lvl="0" indent="0" algn="l" rtl="0">
              <a:spcBef>
                <a:spcPts val="0"/>
              </a:spcBef>
              <a:spcAft>
                <a:spcPts val="0"/>
              </a:spcAft>
              <a:buNone/>
            </a:pPr>
            <a:r>
              <a:rPr lang="en-GB" dirty="0"/>
              <a:t>words of hope regarding the recognition and appreciation of the profession, both in terms of functions and in terms of salary, for the skills and functions that the accountant will assume in the future</a:t>
            </a:r>
          </a:p>
          <a:p>
            <a:pPr marL="0" lvl="0" indent="0" algn="l" rtl="0">
              <a:spcBef>
                <a:spcPts val="0"/>
              </a:spcBef>
              <a:spcAft>
                <a:spcPts val="0"/>
              </a:spcAft>
              <a:buNone/>
            </a:pPr>
            <a:r>
              <a:rPr lang="en-US" b="1" i="1" dirty="0">
                <a:solidFill>
                  <a:srgbClr val="606060"/>
                </a:solidFill>
                <a:effectLst/>
                <a:latin typeface="Helvetica" panose="020B0604020202020204" pitchFamily="34" charset="0"/>
              </a:rPr>
              <a:t>There is no reason why you should be stuck using outdated techniques when so much opportunity lies ahead! With emerging technologies in Accounting, it’ll become easier, just how we can grow by utilizing emerging trends effectively.</a:t>
            </a:r>
            <a:endParaRPr lang="en-GB"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Overall, the future of accounting looks bright, with plenty of opportunities for those willing to get ahead.</a:t>
            </a:r>
          </a:p>
          <a:p>
            <a:pPr marL="0" lvl="0" indent="0" algn="l" rtl="0">
              <a:spcBef>
                <a:spcPts val="0"/>
              </a:spcBef>
              <a:spcAft>
                <a:spcPts val="0"/>
              </a:spcAft>
              <a:buNone/>
            </a:pPr>
            <a:endParaRPr lang="pt-PT"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solidFill>
                  <a:schemeClr val="lt1"/>
                </a:solidFill>
                <a:latin typeface="Montserrat"/>
                <a:ea typeface="Montserrat"/>
                <a:cs typeface="Montserrat"/>
                <a:sym typeface="Montserrat"/>
              </a:rPr>
              <a:t>Technology will not replace accountants. Accountants who use technology will replace those that don’t.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78164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8"/>
        <p:cNvGrpSpPr/>
        <p:nvPr/>
      </p:nvGrpSpPr>
      <p:grpSpPr>
        <a:xfrm>
          <a:off x="0" y="0"/>
          <a:ext cx="0" cy="0"/>
          <a:chOff x="0" y="0"/>
          <a:chExt cx="0" cy="0"/>
        </a:xfrm>
      </p:grpSpPr>
      <p:sp>
        <p:nvSpPr>
          <p:cNvPr id="2149" name="Google Shape;2149;g7f9262ee2f_0_26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0" name="Google Shape;2150;g7f9262ee2f_0_26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the adoption of technologies is an opportunity for the profession of accountant to reinvent itself.</a:t>
            </a:r>
            <a:endParaRPr dirty="0"/>
          </a:p>
        </p:txBody>
      </p:sp>
    </p:spTree>
    <p:extLst>
      <p:ext uri="{BB962C8B-B14F-4D97-AF65-F5344CB8AC3E}">
        <p14:creationId xmlns:p14="http://schemas.microsoft.com/office/powerpoint/2010/main" val="676192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f9262ee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f9262ee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9018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2902334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2902334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Various studies predict that some professions will become obsolete or “die” in the next few years. In fact, in 2020, the COVID-19 pandemic accelerated the adoption of technology across industries, and accounting was no exception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It seeks to unveil the accounting discipline's new challenges that need technology so much</a:t>
            </a:r>
            <a:r>
              <a:rPr lang="en-US" sz="1100" b="0" i="0" u="none" strike="noStrike" cap="none" dirty="0">
                <a:solidFill>
                  <a:srgbClr val="000000"/>
                </a:solidFill>
                <a:effectLst/>
                <a:latin typeface="Arial"/>
                <a:ea typeface="Arial"/>
                <a:cs typeface="Arial"/>
                <a:sym typeface="Arial"/>
              </a:rPr>
              <a:t> </a:t>
            </a:r>
            <a:r>
              <a:rPr lang="en-GB"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 </a:t>
            </a:r>
            <a:endParaRPr dirty="0"/>
          </a:p>
        </p:txBody>
      </p:sp>
    </p:spTree>
    <p:extLst>
      <p:ext uri="{BB962C8B-B14F-4D97-AF65-F5344CB8AC3E}">
        <p14:creationId xmlns:p14="http://schemas.microsoft.com/office/powerpoint/2010/main" val="4086716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2902334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2902334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pt-PT"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The main goal of this study is to research the impact of emerging technologies on the work of the accountant and assess the necessary digital skills that Accountants need to develop, given the new paradigm in Accounting.</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0" indent="0">
              <a:buNone/>
            </a:pPr>
            <a:r>
              <a:rPr lang="en-GB" dirty="0">
                <a:sym typeface="Arial"/>
              </a:rPr>
              <a:t>The purpose of this presentation, based on a literature review, is to reflect on challenges and responses from emerging technologies to support accounting.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GB" sz="1100" b="0" i="0" u="none" strike="noStrike" cap="none" dirty="0">
                <a:solidFill>
                  <a:srgbClr val="000000"/>
                </a:solidFill>
                <a:effectLst/>
                <a:latin typeface="Arial"/>
                <a:ea typeface="Arial"/>
                <a:cs typeface="Arial"/>
                <a:sym typeface="Arial"/>
              </a:rPr>
              <a:t> It seeks to unveil the accounting discipline's new challenges that need technology so much</a:t>
            </a:r>
            <a:r>
              <a:rPr lang="en-US" sz="1100" b="0" i="0" u="none" strike="noStrike" cap="none" dirty="0">
                <a:solidFill>
                  <a:srgbClr val="000000"/>
                </a:solidFill>
                <a:effectLst/>
                <a:latin typeface="Arial"/>
                <a:ea typeface="Arial"/>
                <a:cs typeface="Arial"/>
                <a:sym typeface="Arial"/>
              </a:rPr>
              <a:t> </a:t>
            </a:r>
            <a:r>
              <a:rPr lang="en-GB" sz="1100" b="0" i="0" u="none" strike="noStrike" cap="none" dirty="0">
                <a:solidFill>
                  <a:srgbClr val="000000"/>
                </a:solidFill>
                <a:effectLst/>
                <a:latin typeface="Arial"/>
                <a:ea typeface="Arial"/>
                <a:cs typeface="Arial"/>
                <a:sym typeface="Arial"/>
              </a:rPr>
              <a:t>. </a:t>
            </a:r>
            <a:r>
              <a:rPr lang="en-US" sz="1100" b="0" i="0" u="none" strike="noStrike" cap="none" dirty="0">
                <a:solidFill>
                  <a:srgbClr val="000000"/>
                </a:solidFill>
                <a:effectLst/>
                <a:latin typeface="Arial"/>
                <a:ea typeface="Arial"/>
                <a:cs typeface="Arial"/>
                <a:sym typeface="Arial"/>
              </a:rPr>
              <a:t> </a:t>
            </a:r>
            <a:endParaRPr dirty="0"/>
          </a:p>
        </p:txBody>
      </p:sp>
    </p:spTree>
    <p:extLst>
      <p:ext uri="{BB962C8B-B14F-4D97-AF65-F5344CB8AC3E}">
        <p14:creationId xmlns:p14="http://schemas.microsoft.com/office/powerpoint/2010/main" val="1245304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f9262ee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f9262ee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3200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2902334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2902334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The profession of accountant is of great responsibility, it is perhaps one of the most demanding professions from the point of view of knowledge and updating, however in Portugal it is not highly valued.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Due to the workload of meeting legal and tax deadlines, the accountant is often unable to stop to optimize repetitive tasks that prevent him from having time to analyse data and extract insights.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b="0" i="0" u="none" strike="noStrike" cap="none" dirty="0">
                <a:solidFill>
                  <a:srgbClr val="000000"/>
                </a:solidFill>
                <a:effectLst/>
                <a:latin typeface="Arial"/>
                <a:ea typeface="Arial"/>
                <a:cs typeface="Arial"/>
                <a:sym typeface="Arial"/>
              </a:rPr>
              <a:t>Technology has been increasingly used in accounting in Portugal, with the adoption of accounting management systems and process automation software. Artificial intelligence, blockchain and other emerging technologies are also starting to be explored in accounting in Portugal. However, the adoption of emerging technologies in accounting still faces some challenges, such as resistance to change by some professionals and the need to guarantee the security and confidentiality of accounting information.</a:t>
            </a:r>
          </a:p>
          <a:p>
            <a:pPr marL="0" lvl="0" indent="0" algn="l" rtl="0">
              <a:spcBef>
                <a:spcPts val="0"/>
              </a:spcBef>
              <a:spcAft>
                <a:spcPts val="0"/>
              </a:spcAft>
              <a:buNone/>
            </a:pPr>
            <a:endParaRPr lang="en-GB"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r>
              <a:rPr lang="en-GB" sz="1100" b="0" i="0" u="none" strike="noStrike" cap="none" dirty="0">
                <a:solidFill>
                  <a:srgbClr val="000000"/>
                </a:solidFill>
                <a:effectLst/>
                <a:latin typeface="Arial"/>
                <a:ea typeface="Arial"/>
                <a:cs typeface="Arial"/>
                <a:sym typeface="Arial"/>
              </a:rPr>
              <a:t>A technological evolution has transformed our day-to-day life, simplifying our work, streamlining processes and automating procedures, and also requiring them to radical change in the exercise of its functions, as well as a quick ability to </a:t>
            </a:r>
            <a:r>
              <a:rPr lang="pt-PT" sz="1100" b="0" i="0" u="none" strike="noStrike" cap="none" dirty="0">
                <a:solidFill>
                  <a:srgbClr val="000000"/>
                </a:solidFill>
                <a:effectLst/>
                <a:latin typeface="Arial"/>
                <a:cs typeface="Arial"/>
                <a:sym typeface="Arial"/>
              </a:rPr>
              <a:t>The</a:t>
            </a:r>
            <a:r>
              <a:rPr lang="pt-PT" sz="1100" b="0" i="0" u="none" strike="noStrike" cap="none" baseline="0" dirty="0">
                <a:solidFill>
                  <a:srgbClr val="000000"/>
                </a:solidFill>
                <a:effectLst/>
                <a:latin typeface="Arial"/>
                <a:cs typeface="Arial"/>
                <a:sym typeface="Arial"/>
              </a:rPr>
              <a:t> sucess of the profession has been in its ability to partner effectively with new tecnhologies as they come in and to be able to really bring the human plus machine </a:t>
            </a:r>
            <a:endParaRPr dirty="0"/>
          </a:p>
        </p:txBody>
      </p:sp>
    </p:spTree>
    <p:extLst>
      <p:ext uri="{BB962C8B-B14F-4D97-AF65-F5344CB8AC3E}">
        <p14:creationId xmlns:p14="http://schemas.microsoft.com/office/powerpoint/2010/main" val="1875980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7f9262ee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7f9262ee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513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2902334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2902334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100" b="0" i="0" u="none" strike="noStrike" cap="none" dirty="0">
                <a:solidFill>
                  <a:srgbClr val="000000"/>
                </a:solidFill>
                <a:effectLst/>
                <a:latin typeface="Arial"/>
                <a:ea typeface="Arial"/>
                <a:cs typeface="Arial"/>
                <a:sym typeface="Arial"/>
              </a:rPr>
              <a:t>This paper presents the theoretical framework of literature review research to identify the emergence of disruptive technologies and the consequent impact on the accounting profession. </a:t>
            </a:r>
            <a:endParaRPr dirty="0"/>
          </a:p>
        </p:txBody>
      </p:sp>
    </p:spTree>
    <p:extLst>
      <p:ext uri="{BB962C8B-B14F-4D97-AF65-F5344CB8AC3E}">
        <p14:creationId xmlns:p14="http://schemas.microsoft.com/office/powerpoint/2010/main" val="35538774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175900" y="1950100"/>
            <a:ext cx="4792200" cy="644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3600"/>
              <a:buNone/>
              <a:defRPr sz="3600" b="1">
                <a:solidFill>
                  <a:schemeClr val="lt1"/>
                </a:solidFill>
              </a:defRPr>
            </a:lvl1pPr>
            <a:lvl2pPr lvl="1" algn="ctr">
              <a:spcBef>
                <a:spcPts val="0"/>
              </a:spcBef>
              <a:spcAft>
                <a:spcPts val="0"/>
              </a:spcAft>
              <a:buClr>
                <a:schemeClr val="lt1"/>
              </a:buClr>
              <a:buSzPts val="3600"/>
              <a:buNone/>
              <a:defRPr sz="3600" b="1">
                <a:solidFill>
                  <a:schemeClr val="lt1"/>
                </a:solidFill>
              </a:defRPr>
            </a:lvl2pPr>
            <a:lvl3pPr lvl="2" algn="ctr">
              <a:spcBef>
                <a:spcPts val="0"/>
              </a:spcBef>
              <a:spcAft>
                <a:spcPts val="0"/>
              </a:spcAft>
              <a:buClr>
                <a:schemeClr val="lt1"/>
              </a:buClr>
              <a:buSzPts val="3600"/>
              <a:buNone/>
              <a:defRPr sz="3600" b="1">
                <a:solidFill>
                  <a:schemeClr val="lt1"/>
                </a:solidFill>
              </a:defRPr>
            </a:lvl3pPr>
            <a:lvl4pPr lvl="3" algn="ctr">
              <a:spcBef>
                <a:spcPts val="0"/>
              </a:spcBef>
              <a:spcAft>
                <a:spcPts val="0"/>
              </a:spcAft>
              <a:buClr>
                <a:schemeClr val="lt1"/>
              </a:buClr>
              <a:buSzPts val="3600"/>
              <a:buNone/>
              <a:defRPr sz="3600" b="1">
                <a:solidFill>
                  <a:schemeClr val="lt1"/>
                </a:solidFill>
              </a:defRPr>
            </a:lvl4pPr>
            <a:lvl5pPr lvl="4" algn="ctr">
              <a:spcBef>
                <a:spcPts val="0"/>
              </a:spcBef>
              <a:spcAft>
                <a:spcPts val="0"/>
              </a:spcAft>
              <a:buClr>
                <a:schemeClr val="lt1"/>
              </a:buClr>
              <a:buSzPts val="3600"/>
              <a:buNone/>
              <a:defRPr sz="3600" b="1">
                <a:solidFill>
                  <a:schemeClr val="lt1"/>
                </a:solidFill>
              </a:defRPr>
            </a:lvl5pPr>
            <a:lvl6pPr lvl="5" algn="ctr">
              <a:spcBef>
                <a:spcPts val="0"/>
              </a:spcBef>
              <a:spcAft>
                <a:spcPts val="0"/>
              </a:spcAft>
              <a:buClr>
                <a:schemeClr val="lt1"/>
              </a:buClr>
              <a:buSzPts val="3600"/>
              <a:buNone/>
              <a:defRPr sz="3600" b="1">
                <a:solidFill>
                  <a:schemeClr val="lt1"/>
                </a:solidFill>
              </a:defRPr>
            </a:lvl6pPr>
            <a:lvl7pPr lvl="6" algn="ctr">
              <a:spcBef>
                <a:spcPts val="0"/>
              </a:spcBef>
              <a:spcAft>
                <a:spcPts val="0"/>
              </a:spcAft>
              <a:buClr>
                <a:schemeClr val="lt1"/>
              </a:buClr>
              <a:buSzPts val="3600"/>
              <a:buNone/>
              <a:defRPr sz="3600" b="1">
                <a:solidFill>
                  <a:schemeClr val="lt1"/>
                </a:solidFill>
              </a:defRPr>
            </a:lvl7pPr>
            <a:lvl8pPr lvl="7" algn="ctr">
              <a:spcBef>
                <a:spcPts val="0"/>
              </a:spcBef>
              <a:spcAft>
                <a:spcPts val="0"/>
              </a:spcAft>
              <a:buClr>
                <a:schemeClr val="lt1"/>
              </a:buClr>
              <a:buSzPts val="3600"/>
              <a:buNone/>
              <a:defRPr sz="3600" b="1">
                <a:solidFill>
                  <a:schemeClr val="lt1"/>
                </a:solidFill>
              </a:defRPr>
            </a:lvl8pPr>
            <a:lvl9pPr lvl="8" algn="ctr">
              <a:spcBef>
                <a:spcPts val="0"/>
              </a:spcBef>
              <a:spcAft>
                <a:spcPts val="0"/>
              </a:spcAft>
              <a:buClr>
                <a:schemeClr val="lt1"/>
              </a:buClr>
              <a:buSzPts val="3600"/>
              <a:buNone/>
              <a:defRPr sz="3600" b="1">
                <a:solidFill>
                  <a:schemeClr val="lt1"/>
                </a:solidFill>
              </a:defRPr>
            </a:lvl9pPr>
          </a:lstStyle>
          <a:p>
            <a:endParaRPr/>
          </a:p>
        </p:txBody>
      </p:sp>
      <p:sp>
        <p:nvSpPr>
          <p:cNvPr id="10" name="Google Shape;10;p2"/>
          <p:cNvSpPr txBox="1">
            <a:spLocks noGrp="1"/>
          </p:cNvSpPr>
          <p:nvPr>
            <p:ph type="subTitle" idx="1"/>
          </p:nvPr>
        </p:nvSpPr>
        <p:spPr>
          <a:xfrm>
            <a:off x="2044200" y="3704650"/>
            <a:ext cx="5055600" cy="464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400">
                <a:solidFill>
                  <a:schemeClr val="accent1"/>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p:cSld name="SECTION_HEADER_2">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32"/>
          <p:cNvSpPr txBox="1">
            <a:spLocks noGrp="1"/>
          </p:cNvSpPr>
          <p:nvPr>
            <p:ph type="title"/>
          </p:nvPr>
        </p:nvSpPr>
        <p:spPr>
          <a:xfrm>
            <a:off x="2062800" y="2442050"/>
            <a:ext cx="5018400" cy="598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43" name="Google Shape;143;p32"/>
          <p:cNvSpPr txBox="1">
            <a:spLocks noGrp="1"/>
          </p:cNvSpPr>
          <p:nvPr>
            <p:ph type="subTitle" idx="1"/>
          </p:nvPr>
        </p:nvSpPr>
        <p:spPr>
          <a:xfrm>
            <a:off x="2896500" y="3391325"/>
            <a:ext cx="3351000" cy="11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762670" y="3177750"/>
            <a:ext cx="3068700" cy="59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3" name="Google Shape;13;p3"/>
          <p:cNvSpPr txBox="1">
            <a:spLocks noGrp="1"/>
          </p:cNvSpPr>
          <p:nvPr>
            <p:ph type="title" idx="2" hasCustomPrompt="1"/>
          </p:nvPr>
        </p:nvSpPr>
        <p:spPr>
          <a:xfrm>
            <a:off x="1048270" y="3287500"/>
            <a:ext cx="2412900" cy="931500"/>
          </a:xfrm>
          <a:prstGeom prst="rect">
            <a:avLst/>
          </a:prstGeom>
          <a:effectLst>
            <a:outerShdw blurRad="114300" dist="28575" dir="6360000" algn="bl" rotWithShape="0">
              <a:schemeClr val="accent1">
                <a:alpha val="50000"/>
              </a:schemeClr>
            </a:outerShdw>
          </a:effectLst>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7200"/>
              <a:buNone/>
              <a:defRPr sz="7200">
                <a:solidFill>
                  <a:schemeClr val="lt1"/>
                </a:solidFill>
              </a:defRPr>
            </a:lvl2pPr>
            <a:lvl3pPr lvl="2" algn="ctr" rtl="0">
              <a:spcBef>
                <a:spcPts val="0"/>
              </a:spcBef>
              <a:spcAft>
                <a:spcPts val="0"/>
              </a:spcAft>
              <a:buClr>
                <a:schemeClr val="lt1"/>
              </a:buClr>
              <a:buSzPts val="7200"/>
              <a:buNone/>
              <a:defRPr sz="7200">
                <a:solidFill>
                  <a:schemeClr val="lt1"/>
                </a:solidFill>
              </a:defRPr>
            </a:lvl3pPr>
            <a:lvl4pPr lvl="3" algn="ctr" rtl="0">
              <a:spcBef>
                <a:spcPts val="0"/>
              </a:spcBef>
              <a:spcAft>
                <a:spcPts val="0"/>
              </a:spcAft>
              <a:buClr>
                <a:schemeClr val="lt1"/>
              </a:buClr>
              <a:buSzPts val="7200"/>
              <a:buNone/>
              <a:defRPr sz="7200">
                <a:solidFill>
                  <a:schemeClr val="lt1"/>
                </a:solidFill>
              </a:defRPr>
            </a:lvl4pPr>
            <a:lvl5pPr lvl="4" algn="ctr" rtl="0">
              <a:spcBef>
                <a:spcPts val="0"/>
              </a:spcBef>
              <a:spcAft>
                <a:spcPts val="0"/>
              </a:spcAft>
              <a:buClr>
                <a:schemeClr val="lt1"/>
              </a:buClr>
              <a:buSzPts val="7200"/>
              <a:buNone/>
              <a:defRPr sz="7200">
                <a:solidFill>
                  <a:schemeClr val="lt1"/>
                </a:solidFill>
              </a:defRPr>
            </a:lvl5pPr>
            <a:lvl6pPr lvl="5" algn="ctr" rtl="0">
              <a:spcBef>
                <a:spcPts val="0"/>
              </a:spcBef>
              <a:spcAft>
                <a:spcPts val="0"/>
              </a:spcAft>
              <a:buClr>
                <a:schemeClr val="lt1"/>
              </a:buClr>
              <a:buSzPts val="7200"/>
              <a:buNone/>
              <a:defRPr sz="7200">
                <a:solidFill>
                  <a:schemeClr val="lt1"/>
                </a:solidFill>
              </a:defRPr>
            </a:lvl6pPr>
            <a:lvl7pPr lvl="6" algn="ctr" rtl="0">
              <a:spcBef>
                <a:spcPts val="0"/>
              </a:spcBef>
              <a:spcAft>
                <a:spcPts val="0"/>
              </a:spcAft>
              <a:buClr>
                <a:schemeClr val="lt1"/>
              </a:buClr>
              <a:buSzPts val="7200"/>
              <a:buNone/>
              <a:defRPr sz="7200">
                <a:solidFill>
                  <a:schemeClr val="lt1"/>
                </a:solidFill>
              </a:defRPr>
            </a:lvl7pPr>
            <a:lvl8pPr lvl="7" algn="ctr" rtl="0">
              <a:spcBef>
                <a:spcPts val="0"/>
              </a:spcBef>
              <a:spcAft>
                <a:spcPts val="0"/>
              </a:spcAft>
              <a:buClr>
                <a:schemeClr val="lt1"/>
              </a:buClr>
              <a:buSzPts val="7200"/>
              <a:buNone/>
              <a:defRPr sz="7200">
                <a:solidFill>
                  <a:schemeClr val="lt1"/>
                </a:solidFill>
              </a:defRPr>
            </a:lvl8pPr>
            <a:lvl9pPr lvl="8" algn="ctr" rtl="0">
              <a:spcBef>
                <a:spcPts val="0"/>
              </a:spcBef>
              <a:spcAft>
                <a:spcPts val="0"/>
              </a:spcAft>
              <a:buClr>
                <a:schemeClr val="lt1"/>
              </a:buClr>
              <a:buSzPts val="7200"/>
              <a:buNone/>
              <a:defRPr sz="7200">
                <a:solidFill>
                  <a:schemeClr val="lt1"/>
                </a:solidFill>
              </a:defRPr>
            </a:lvl9pPr>
          </a:lstStyle>
          <a:p>
            <a:r>
              <a:t>xx%</a:t>
            </a:r>
          </a:p>
        </p:txBody>
      </p:sp>
      <p:sp>
        <p:nvSpPr>
          <p:cNvPr id="14" name="Google Shape;14;p3"/>
          <p:cNvSpPr txBox="1">
            <a:spLocks noGrp="1"/>
          </p:cNvSpPr>
          <p:nvPr>
            <p:ph type="subTitle" idx="1"/>
          </p:nvPr>
        </p:nvSpPr>
        <p:spPr>
          <a:xfrm>
            <a:off x="3762670" y="3720650"/>
            <a:ext cx="3068700" cy="46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400">
                <a:solidFill>
                  <a:schemeClr val="accent1"/>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2400"/>
              <a:buNone/>
              <a:defRPr sz="2400">
                <a:solidFill>
                  <a:schemeClr val="accen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7" name="Google Shape;17;p4"/>
          <p:cNvSpPr txBox="1">
            <a:spLocks noGrp="1"/>
          </p:cNvSpPr>
          <p:nvPr>
            <p:ph type="body" idx="1"/>
          </p:nvPr>
        </p:nvSpPr>
        <p:spPr>
          <a:xfrm>
            <a:off x="938500" y="1659275"/>
            <a:ext cx="4946400" cy="2760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0" name="Google Shape;20;p5"/>
          <p:cNvSpPr txBox="1">
            <a:spLocks noGrp="1"/>
          </p:cNvSpPr>
          <p:nvPr>
            <p:ph type="body" idx="1"/>
          </p:nvPr>
        </p:nvSpPr>
        <p:spPr>
          <a:xfrm>
            <a:off x="938500" y="1659275"/>
            <a:ext cx="31869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21" name="Google Shape;21;p5"/>
          <p:cNvSpPr txBox="1">
            <a:spLocks noGrp="1"/>
          </p:cNvSpPr>
          <p:nvPr>
            <p:ph type="body" idx="2"/>
          </p:nvPr>
        </p:nvSpPr>
        <p:spPr>
          <a:xfrm>
            <a:off x="5037525" y="1659275"/>
            <a:ext cx="3186900" cy="2760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lt1"/>
              </a:buClr>
              <a:buSzPts val="1400"/>
              <a:buChar char="●"/>
              <a:defRPr sz="1400">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337175" y="1297125"/>
            <a:ext cx="2837400" cy="1252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26" name="Google Shape;26;p7"/>
          <p:cNvSpPr txBox="1">
            <a:spLocks noGrp="1"/>
          </p:cNvSpPr>
          <p:nvPr>
            <p:ph type="body" idx="1"/>
          </p:nvPr>
        </p:nvSpPr>
        <p:spPr>
          <a:xfrm>
            <a:off x="5337175" y="2593875"/>
            <a:ext cx="2837400" cy="12525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Clr>
                <a:schemeClr val="lt1"/>
              </a:buClr>
              <a:buSzPts val="1600"/>
              <a:buChar char="●"/>
              <a:defRPr sz="1600">
                <a:solidFill>
                  <a:schemeClr val="lt1"/>
                </a:solidFill>
              </a:defRPr>
            </a:lvl1pPr>
            <a:lvl2pPr marL="914400" lvl="1" indent="-330200" rtl="0">
              <a:spcBef>
                <a:spcPts val="1600"/>
              </a:spcBef>
              <a:spcAft>
                <a:spcPts val="0"/>
              </a:spcAft>
              <a:buClr>
                <a:schemeClr val="lt1"/>
              </a:buClr>
              <a:buSzPts val="1600"/>
              <a:buChar char="○"/>
              <a:defRPr sz="1600">
                <a:solidFill>
                  <a:schemeClr val="lt1"/>
                </a:solidFill>
              </a:defRPr>
            </a:lvl2pPr>
            <a:lvl3pPr marL="1371600" lvl="2" indent="-330200" rtl="0">
              <a:spcBef>
                <a:spcPts val="1600"/>
              </a:spcBef>
              <a:spcAft>
                <a:spcPts val="0"/>
              </a:spcAft>
              <a:buClr>
                <a:schemeClr val="lt1"/>
              </a:buClr>
              <a:buSzPts val="1600"/>
              <a:buChar char="■"/>
              <a:defRPr sz="1600">
                <a:solidFill>
                  <a:schemeClr val="lt1"/>
                </a:solidFill>
              </a:defRPr>
            </a:lvl3pPr>
            <a:lvl4pPr marL="1828800" lvl="3" indent="-330200" rtl="0">
              <a:spcBef>
                <a:spcPts val="1600"/>
              </a:spcBef>
              <a:spcAft>
                <a:spcPts val="0"/>
              </a:spcAft>
              <a:buClr>
                <a:schemeClr val="lt1"/>
              </a:buClr>
              <a:buSzPts val="1600"/>
              <a:buChar char="●"/>
              <a:defRPr sz="1600">
                <a:solidFill>
                  <a:schemeClr val="lt1"/>
                </a:solidFill>
              </a:defRPr>
            </a:lvl4pPr>
            <a:lvl5pPr marL="2286000" lvl="4" indent="-330200" rtl="0">
              <a:spcBef>
                <a:spcPts val="1600"/>
              </a:spcBef>
              <a:spcAft>
                <a:spcPts val="0"/>
              </a:spcAft>
              <a:buClr>
                <a:schemeClr val="lt1"/>
              </a:buClr>
              <a:buSzPts val="1600"/>
              <a:buChar char="○"/>
              <a:defRPr sz="1600">
                <a:solidFill>
                  <a:schemeClr val="lt1"/>
                </a:solidFill>
              </a:defRPr>
            </a:lvl5pPr>
            <a:lvl6pPr marL="2743200" lvl="5" indent="-330200" rtl="0">
              <a:spcBef>
                <a:spcPts val="1600"/>
              </a:spcBef>
              <a:spcAft>
                <a:spcPts val="0"/>
              </a:spcAft>
              <a:buClr>
                <a:schemeClr val="lt1"/>
              </a:buClr>
              <a:buSzPts val="1600"/>
              <a:buChar char="■"/>
              <a:defRPr sz="1600">
                <a:solidFill>
                  <a:schemeClr val="lt1"/>
                </a:solidFill>
              </a:defRPr>
            </a:lvl6pPr>
            <a:lvl7pPr marL="3200400" lvl="6" indent="-330200" rtl="0">
              <a:spcBef>
                <a:spcPts val="1600"/>
              </a:spcBef>
              <a:spcAft>
                <a:spcPts val="0"/>
              </a:spcAft>
              <a:buClr>
                <a:schemeClr val="lt1"/>
              </a:buClr>
              <a:buSzPts val="1600"/>
              <a:buChar char="●"/>
              <a:defRPr sz="1600">
                <a:solidFill>
                  <a:schemeClr val="lt1"/>
                </a:solidFill>
              </a:defRPr>
            </a:lvl7pPr>
            <a:lvl8pPr marL="3657600" lvl="7" indent="-330200" rtl="0">
              <a:spcBef>
                <a:spcPts val="1600"/>
              </a:spcBef>
              <a:spcAft>
                <a:spcPts val="0"/>
              </a:spcAft>
              <a:buClr>
                <a:schemeClr val="lt1"/>
              </a:buClr>
              <a:buSzPts val="1600"/>
              <a:buChar char="○"/>
              <a:defRPr sz="1600">
                <a:solidFill>
                  <a:schemeClr val="lt1"/>
                </a:solidFill>
              </a:defRPr>
            </a:lvl8pPr>
            <a:lvl9pPr marL="4114800" lvl="8" indent="-330200" rtl="0">
              <a:spcBef>
                <a:spcPts val="1600"/>
              </a:spcBef>
              <a:spcAft>
                <a:spcPts val="1600"/>
              </a:spcAft>
              <a:buClr>
                <a:schemeClr val="lt1"/>
              </a:buClr>
              <a:buSzPts val="1600"/>
              <a:buChar char="■"/>
              <a:defRPr sz="1600">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29477" y="436183"/>
            <a:ext cx="2746500" cy="4090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3000"/>
              <a:buNone/>
              <a:defRPr sz="3000">
                <a:solidFill>
                  <a:schemeClr val="accent1"/>
                </a:solidFill>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pic>
        <p:nvPicPr>
          <p:cNvPr id="29" name="Google Shape;29;p8"/>
          <p:cNvPicPr preferRelativeResize="0"/>
          <p:nvPr/>
        </p:nvPicPr>
        <p:blipFill>
          <a:blip r:embed="rId3">
            <a:alphaModFix/>
          </a:blip>
          <a:stretch>
            <a:fillRect/>
          </a:stretch>
        </p:blipFill>
        <p:spPr>
          <a:xfrm rot="5400000">
            <a:off x="3278924" y="414050"/>
            <a:ext cx="7626551" cy="2883799"/>
          </a:xfrm>
          <a:prstGeom prst="rect">
            <a:avLst/>
          </a:prstGeom>
          <a:noFill/>
          <a:ln>
            <a:noFill/>
          </a:ln>
        </p:spPr>
      </p:pic>
      <p:pic>
        <p:nvPicPr>
          <p:cNvPr id="30" name="Google Shape;30;p8"/>
          <p:cNvPicPr preferRelativeResize="0"/>
          <p:nvPr/>
        </p:nvPicPr>
        <p:blipFill>
          <a:blip r:embed="rId3">
            <a:alphaModFix/>
          </a:blip>
          <a:stretch>
            <a:fillRect/>
          </a:stretch>
        </p:blipFill>
        <p:spPr>
          <a:xfrm rot="5400000" flipH="1">
            <a:off x="4822414" y="-351911"/>
            <a:ext cx="9309797" cy="35202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Bullet Points">
  <p:cSld name="CAPTION_ONLY_3">
    <p:bg>
      <p:bgPr>
        <a:blipFill>
          <a:blip r:embed="rId2">
            <a:alphaModFix/>
          </a:blip>
          <a:stretch>
            <a:fillRect/>
          </a:stretch>
        </a:blipFill>
        <a:effectLst/>
      </p:bgPr>
    </p:bg>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938500" y="445025"/>
            <a:ext cx="5735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43" name="Google Shape;43;p13"/>
          <p:cNvSpPr txBox="1">
            <a:spLocks noGrp="1"/>
          </p:cNvSpPr>
          <p:nvPr>
            <p:ph type="body" idx="1"/>
          </p:nvPr>
        </p:nvSpPr>
        <p:spPr>
          <a:xfrm>
            <a:off x="938500" y="1246025"/>
            <a:ext cx="7172100" cy="3039900"/>
          </a:xfrm>
          <a:prstGeom prst="rect">
            <a:avLst/>
          </a:prstGeom>
        </p:spPr>
        <p:txBody>
          <a:bodyPr spcFirstLastPara="1" wrap="square" lIns="91425" tIns="91425" rIns="91425" bIns="91425" anchor="t" anchorCtr="0">
            <a:noAutofit/>
          </a:bodyPr>
          <a:lstStyle>
            <a:lvl1pPr marL="457200" lvl="0" indent="-301625" rtl="0">
              <a:spcBef>
                <a:spcPts val="0"/>
              </a:spcBef>
              <a:spcAft>
                <a:spcPts val="0"/>
              </a:spcAft>
              <a:buClr>
                <a:schemeClr val="lt1"/>
              </a:buClr>
              <a:buSzPts val="1150"/>
              <a:buChar char="●"/>
              <a:defRPr sz="1150">
                <a:solidFill>
                  <a:schemeClr val="lt1"/>
                </a:solidFill>
              </a:defRPr>
            </a:lvl1pPr>
            <a:lvl2pPr marL="914400" lvl="1" indent="-301625" rtl="0">
              <a:spcBef>
                <a:spcPts val="1600"/>
              </a:spcBef>
              <a:spcAft>
                <a:spcPts val="0"/>
              </a:spcAft>
              <a:buClr>
                <a:schemeClr val="lt1"/>
              </a:buClr>
              <a:buSzPts val="1150"/>
              <a:buChar char="○"/>
              <a:defRPr sz="1150">
                <a:solidFill>
                  <a:schemeClr val="lt1"/>
                </a:solidFill>
              </a:defRPr>
            </a:lvl2pPr>
            <a:lvl3pPr marL="1371600" lvl="2" indent="-301625" rtl="0">
              <a:spcBef>
                <a:spcPts val="1600"/>
              </a:spcBef>
              <a:spcAft>
                <a:spcPts val="0"/>
              </a:spcAft>
              <a:buClr>
                <a:schemeClr val="lt1"/>
              </a:buClr>
              <a:buSzPts val="1150"/>
              <a:buChar char="■"/>
              <a:defRPr sz="1150">
                <a:solidFill>
                  <a:schemeClr val="lt1"/>
                </a:solidFill>
              </a:defRPr>
            </a:lvl3pPr>
            <a:lvl4pPr marL="1828800" lvl="3" indent="-301625" rtl="0">
              <a:spcBef>
                <a:spcPts val="1600"/>
              </a:spcBef>
              <a:spcAft>
                <a:spcPts val="0"/>
              </a:spcAft>
              <a:buClr>
                <a:schemeClr val="lt1"/>
              </a:buClr>
              <a:buSzPts val="1150"/>
              <a:buChar char="●"/>
              <a:defRPr sz="1150">
                <a:solidFill>
                  <a:schemeClr val="lt1"/>
                </a:solidFill>
              </a:defRPr>
            </a:lvl4pPr>
            <a:lvl5pPr marL="2286000" lvl="4" indent="-301625" rtl="0">
              <a:spcBef>
                <a:spcPts val="1600"/>
              </a:spcBef>
              <a:spcAft>
                <a:spcPts val="0"/>
              </a:spcAft>
              <a:buClr>
                <a:schemeClr val="lt1"/>
              </a:buClr>
              <a:buSzPts val="1150"/>
              <a:buChar char="○"/>
              <a:defRPr sz="1150">
                <a:solidFill>
                  <a:schemeClr val="lt1"/>
                </a:solidFill>
              </a:defRPr>
            </a:lvl5pPr>
            <a:lvl6pPr marL="2743200" lvl="5" indent="-301625" rtl="0">
              <a:spcBef>
                <a:spcPts val="1600"/>
              </a:spcBef>
              <a:spcAft>
                <a:spcPts val="0"/>
              </a:spcAft>
              <a:buClr>
                <a:schemeClr val="lt1"/>
              </a:buClr>
              <a:buSzPts val="1150"/>
              <a:buChar char="■"/>
              <a:defRPr sz="1150">
                <a:solidFill>
                  <a:schemeClr val="lt1"/>
                </a:solidFill>
              </a:defRPr>
            </a:lvl6pPr>
            <a:lvl7pPr marL="3200400" lvl="6" indent="-301625" rtl="0">
              <a:spcBef>
                <a:spcPts val="1600"/>
              </a:spcBef>
              <a:spcAft>
                <a:spcPts val="0"/>
              </a:spcAft>
              <a:buClr>
                <a:schemeClr val="lt1"/>
              </a:buClr>
              <a:buSzPts val="1150"/>
              <a:buChar char="●"/>
              <a:defRPr sz="1150">
                <a:solidFill>
                  <a:schemeClr val="lt1"/>
                </a:solidFill>
              </a:defRPr>
            </a:lvl7pPr>
            <a:lvl8pPr marL="3657600" lvl="7" indent="-301625" rtl="0">
              <a:spcBef>
                <a:spcPts val="1600"/>
              </a:spcBef>
              <a:spcAft>
                <a:spcPts val="0"/>
              </a:spcAft>
              <a:buClr>
                <a:schemeClr val="lt1"/>
              </a:buClr>
              <a:buSzPts val="1150"/>
              <a:buChar char="○"/>
              <a:defRPr sz="1150">
                <a:solidFill>
                  <a:schemeClr val="lt1"/>
                </a:solidFill>
              </a:defRPr>
            </a:lvl8pPr>
            <a:lvl9pPr marL="4114800" lvl="8" indent="-301625" rtl="0">
              <a:spcBef>
                <a:spcPts val="1600"/>
              </a:spcBef>
              <a:spcAft>
                <a:spcPts val="1600"/>
              </a:spcAft>
              <a:buClr>
                <a:schemeClr val="lt1"/>
              </a:buClr>
              <a:buSzPts val="1150"/>
              <a:buChar char="■"/>
              <a:defRPr sz="1150">
                <a:solidFill>
                  <a:schemeClr val="lt1"/>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Six Columns  ">
  <p:cSld name="SECTION_TITLE_AND_DESCRIPTION_1_1_1">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7"/>
          <p:cNvSpPr txBox="1">
            <a:spLocks noGrp="1"/>
          </p:cNvSpPr>
          <p:nvPr>
            <p:ph type="title"/>
          </p:nvPr>
        </p:nvSpPr>
        <p:spPr>
          <a:xfrm>
            <a:off x="3538497"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0" name="Google Shape;110;p27"/>
          <p:cNvSpPr txBox="1">
            <a:spLocks noGrp="1"/>
          </p:cNvSpPr>
          <p:nvPr>
            <p:ph type="subTitle" idx="1"/>
          </p:nvPr>
        </p:nvSpPr>
        <p:spPr>
          <a:xfrm>
            <a:off x="3538498"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1" name="Google Shape;111;p27"/>
          <p:cNvSpPr txBox="1">
            <a:spLocks noGrp="1"/>
          </p:cNvSpPr>
          <p:nvPr>
            <p:ph type="title" idx="2"/>
          </p:nvPr>
        </p:nvSpPr>
        <p:spPr>
          <a:xfrm>
            <a:off x="6028553"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2" name="Google Shape;112;p27"/>
          <p:cNvSpPr txBox="1">
            <a:spLocks noGrp="1"/>
          </p:cNvSpPr>
          <p:nvPr>
            <p:ph type="subTitle" idx="3"/>
          </p:nvPr>
        </p:nvSpPr>
        <p:spPr>
          <a:xfrm>
            <a:off x="6028552"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3" name="Google Shape;113;p27"/>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chemeClr val="accen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4" name="Google Shape;114;p27"/>
          <p:cNvSpPr txBox="1">
            <a:spLocks noGrp="1"/>
          </p:cNvSpPr>
          <p:nvPr>
            <p:ph type="title" idx="5"/>
          </p:nvPr>
        </p:nvSpPr>
        <p:spPr>
          <a:xfrm>
            <a:off x="1048447"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5" name="Google Shape;115;p27"/>
          <p:cNvSpPr txBox="1">
            <a:spLocks noGrp="1"/>
          </p:cNvSpPr>
          <p:nvPr>
            <p:ph type="subTitle" idx="6"/>
          </p:nvPr>
        </p:nvSpPr>
        <p:spPr>
          <a:xfrm>
            <a:off x="1048450"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6" name="Google Shape;116;p27"/>
          <p:cNvSpPr txBox="1">
            <a:spLocks noGrp="1"/>
          </p:cNvSpPr>
          <p:nvPr>
            <p:ph type="title" idx="7"/>
          </p:nvPr>
        </p:nvSpPr>
        <p:spPr>
          <a:xfrm>
            <a:off x="3538497"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7" name="Google Shape;117;p27"/>
          <p:cNvSpPr txBox="1">
            <a:spLocks noGrp="1"/>
          </p:cNvSpPr>
          <p:nvPr>
            <p:ph type="subTitle" idx="8"/>
          </p:nvPr>
        </p:nvSpPr>
        <p:spPr>
          <a:xfrm>
            <a:off x="3538498"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8" name="Google Shape;118;p27"/>
          <p:cNvSpPr txBox="1">
            <a:spLocks noGrp="1"/>
          </p:cNvSpPr>
          <p:nvPr>
            <p:ph type="title" idx="9"/>
          </p:nvPr>
        </p:nvSpPr>
        <p:spPr>
          <a:xfrm>
            <a:off x="6028553"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9" name="Google Shape;119;p27"/>
          <p:cNvSpPr txBox="1">
            <a:spLocks noGrp="1"/>
          </p:cNvSpPr>
          <p:nvPr>
            <p:ph type="subTitle" idx="13"/>
          </p:nvPr>
        </p:nvSpPr>
        <p:spPr>
          <a:xfrm>
            <a:off x="6028552"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20" name="Google Shape;120;p27"/>
          <p:cNvSpPr txBox="1">
            <a:spLocks noGrp="1"/>
          </p:cNvSpPr>
          <p:nvPr>
            <p:ph type="title" idx="14"/>
          </p:nvPr>
        </p:nvSpPr>
        <p:spPr>
          <a:xfrm>
            <a:off x="1048447"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21" name="Google Shape;121;p27"/>
          <p:cNvSpPr txBox="1">
            <a:spLocks noGrp="1"/>
          </p:cNvSpPr>
          <p:nvPr>
            <p:ph type="subTitle" idx="15"/>
          </p:nvPr>
        </p:nvSpPr>
        <p:spPr>
          <a:xfrm>
            <a:off x="1048450"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Montserrat ExtraBold"/>
              <a:buNone/>
              <a:defRPr sz="2800">
                <a:solidFill>
                  <a:schemeClr val="lt1"/>
                </a:solidFill>
                <a:latin typeface="Montserrat ExtraBold"/>
                <a:ea typeface="Montserrat ExtraBold"/>
                <a:cs typeface="Montserrat ExtraBold"/>
                <a:sym typeface="Montserrat ExtraBold"/>
              </a:defRPr>
            </a:lvl1pPr>
            <a:lvl2pPr lvl="1">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2pPr>
            <a:lvl3pPr lvl="2">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3pPr>
            <a:lvl4pPr lvl="3">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4pPr>
            <a:lvl5pPr lvl="4">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5pPr>
            <a:lvl6pPr lvl="5">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6pPr>
            <a:lvl7pPr lvl="6">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7pPr>
            <a:lvl8pPr lvl="7">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8pPr>
            <a:lvl9pPr lvl="8">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8" r:id="rId7"/>
    <p:sldLayoutId id="2147483659" r:id="rId8"/>
    <p:sldLayoutId id="2147483673" r:id="rId9"/>
    <p:sldLayoutId id="214748367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13" Type="http://schemas.microsoft.com/office/2007/relationships/diagramDrawing" Target="../diagrams/drawing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13.pn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s>
</file>

<file path=ppt/slides/_rels/slide14.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14.pn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microsoft.com/office/2007/relationships/diagramDrawing" Target="../diagrams/drawing10.xml"/><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diagramColors" Target="../diagrams/colors10.xm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diagramColors" Target="../diagrams/colors9.xml"/><Relationship Id="rId11" Type="http://schemas.openxmlformats.org/officeDocument/2006/relationships/diagramQuickStyle" Target="../diagrams/quickStyle10.xml"/><Relationship Id="rId5" Type="http://schemas.openxmlformats.org/officeDocument/2006/relationships/diagramQuickStyle" Target="../diagrams/quickStyle9.xml"/><Relationship Id="rId10" Type="http://schemas.openxmlformats.org/officeDocument/2006/relationships/diagramLayout" Target="../diagrams/layout10.xml"/><Relationship Id="rId4" Type="http://schemas.openxmlformats.org/officeDocument/2006/relationships/diagramLayout" Target="../diagrams/layout9.xml"/><Relationship Id="rId9" Type="http://schemas.openxmlformats.org/officeDocument/2006/relationships/diagramData" Target="../diagrams/data10.xml"/></Relationships>
</file>

<file path=ppt/slides/_rels/slide16.xml.rels><?xml version="1.0" encoding="UTF-8" standalone="yes"?>
<Relationships xmlns="http://schemas.openxmlformats.org/package/2006/relationships"><Relationship Id="rId8" Type="http://schemas.microsoft.com/office/2017/06/relationships/model3d" Target="../media/model3d1.glb"/><Relationship Id="rId13" Type="http://schemas.openxmlformats.org/officeDocument/2006/relationships/diagramColors" Target="../diagrams/colors12.xml"/><Relationship Id="rId3" Type="http://schemas.openxmlformats.org/officeDocument/2006/relationships/diagramData" Target="../diagrams/data11.xml"/><Relationship Id="rId7" Type="http://schemas.microsoft.com/office/2007/relationships/diagramDrawing" Target="../diagrams/drawing11.xml"/><Relationship Id="rId12" Type="http://schemas.openxmlformats.org/officeDocument/2006/relationships/diagramQuickStyle" Target="../diagrams/quickStyle12.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11.xml"/><Relationship Id="rId11" Type="http://schemas.openxmlformats.org/officeDocument/2006/relationships/diagramLayout" Target="../diagrams/layout12.xml"/><Relationship Id="rId5" Type="http://schemas.openxmlformats.org/officeDocument/2006/relationships/diagramQuickStyle" Target="../diagrams/quickStyle11.xml"/><Relationship Id="rId10" Type="http://schemas.openxmlformats.org/officeDocument/2006/relationships/diagramData" Target="../diagrams/data12.xml"/><Relationship Id="rId4" Type="http://schemas.openxmlformats.org/officeDocument/2006/relationships/diagramLayout" Target="../diagrams/layout11.xml"/><Relationship Id="rId9" Type="http://schemas.openxmlformats.org/officeDocument/2006/relationships/image" Target="../media/image16.png"/><Relationship Id="rId14" Type="http://schemas.microsoft.com/office/2007/relationships/diagramDrawing" Target="../diagrams/drawing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a:stretch>
        </a:blipFill>
        <a:effectLst/>
      </p:bgPr>
    </p:bg>
    <p:spTree>
      <p:nvGrpSpPr>
        <p:cNvPr id="1" name="Shape 161"/>
        <p:cNvGrpSpPr/>
        <p:nvPr/>
      </p:nvGrpSpPr>
      <p:grpSpPr>
        <a:xfrm>
          <a:off x="0" y="0"/>
          <a:ext cx="0" cy="0"/>
          <a:chOff x="0" y="0"/>
          <a:chExt cx="0" cy="0"/>
        </a:xfrm>
      </p:grpSpPr>
      <p:sp>
        <p:nvSpPr>
          <p:cNvPr id="163" name="Google Shape;163;p38"/>
          <p:cNvSpPr txBox="1">
            <a:spLocks noGrp="1"/>
          </p:cNvSpPr>
          <p:nvPr>
            <p:ph type="subTitle" idx="1"/>
          </p:nvPr>
        </p:nvSpPr>
        <p:spPr>
          <a:xfrm>
            <a:off x="2044200" y="2670211"/>
            <a:ext cx="5055600" cy="464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dirty="0"/>
              <a:t>Ana</a:t>
            </a:r>
            <a:r>
              <a:rPr lang="en" dirty="0"/>
              <a:t> Ferreira | Isabel Pedrosa</a:t>
            </a:r>
            <a:endParaRPr dirty="0"/>
          </a:p>
        </p:txBody>
      </p:sp>
      <p:sp>
        <p:nvSpPr>
          <p:cNvPr id="164" name="Google Shape;164;p38"/>
          <p:cNvSpPr txBox="1">
            <a:spLocks noGrp="1"/>
          </p:cNvSpPr>
          <p:nvPr>
            <p:ph type="ctrTitle"/>
          </p:nvPr>
        </p:nvSpPr>
        <p:spPr>
          <a:xfrm>
            <a:off x="1316332" y="735554"/>
            <a:ext cx="6169689" cy="1829618"/>
          </a:xfrm>
          <a:prstGeom prst="rect">
            <a:avLst/>
          </a:prstGeom>
          <a:effectLst>
            <a:outerShdw blurRad="100013" dist="19050" dir="8460000" algn="bl" rotWithShape="0">
              <a:srgbClr val="76A5AF">
                <a:alpha val="50000"/>
              </a:srgbClr>
            </a:outerShdw>
          </a:effectLst>
        </p:spPr>
        <p:txBody>
          <a:bodyPr spcFirstLastPara="1" wrap="square" lIns="91425" tIns="91425" rIns="91425" bIns="91425" anchor="b" anchorCtr="0">
            <a:noAutofit/>
          </a:bodyPr>
          <a:lstStyle/>
          <a:p>
            <a:pPr lvl="0"/>
            <a:r>
              <a:rPr lang="en" sz="2400" dirty="0">
                <a:latin typeface="Montserrat ExtraLight"/>
                <a:ea typeface="Montserrat ExtraLight"/>
                <a:cs typeface="Montserrat ExtraLight"/>
                <a:sym typeface="Montserrat ExtraLight"/>
              </a:rPr>
              <a:t>EMERGING TECHNOLOGIES, </a:t>
            </a:r>
            <a:br>
              <a:rPr lang="en" sz="2400" dirty="0">
                <a:latin typeface="Montserrat ExtraLight"/>
                <a:ea typeface="Montserrat ExtraLight"/>
                <a:cs typeface="Montserrat ExtraLight"/>
                <a:sym typeface="Montserrat ExtraLight"/>
              </a:rPr>
            </a:br>
            <a:r>
              <a:rPr lang="en" sz="2400" dirty="0">
                <a:latin typeface="Montserrat ExtraLight"/>
                <a:ea typeface="Montserrat ExtraLight"/>
                <a:cs typeface="Montserrat ExtraLight"/>
                <a:sym typeface="Montserrat ExtraLight"/>
              </a:rPr>
              <a:t>THE OPPORTUNITY FOR ACCOUNTANTS TO SHINE</a:t>
            </a:r>
            <a:br>
              <a:rPr lang="en" sz="2400" dirty="0">
                <a:latin typeface="Montserrat ExtraLight"/>
                <a:ea typeface="Montserrat ExtraLight"/>
                <a:cs typeface="Montserrat ExtraLight"/>
                <a:sym typeface="Montserrat ExtraLight"/>
              </a:rPr>
            </a:br>
            <a:r>
              <a:rPr lang="en" sz="2400" dirty="0">
                <a:latin typeface="Montserrat ExtraLight"/>
                <a:ea typeface="Montserrat ExtraLight"/>
                <a:cs typeface="Montserrat ExtraLight"/>
                <a:sym typeface="Montserrat ExtraLight"/>
              </a:rPr>
              <a:t>- </a:t>
            </a:r>
            <a:r>
              <a:rPr lang="en-GB" sz="2400" dirty="0">
                <a:latin typeface="Montserrat ExtraLight"/>
                <a:ea typeface="Montserrat ExtraLight"/>
                <a:cs typeface="Montserrat ExtraLight"/>
                <a:sym typeface="Montserrat ExtraLight"/>
              </a:rPr>
              <a:t>insights from the academic literature</a:t>
            </a:r>
          </a:p>
        </p:txBody>
      </p:sp>
      <p:cxnSp>
        <p:nvCxnSpPr>
          <p:cNvPr id="165" name="Google Shape;165;p38"/>
          <p:cNvCxnSpPr/>
          <p:nvPr/>
        </p:nvCxnSpPr>
        <p:spPr>
          <a:xfrm>
            <a:off x="3190500" y="256517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 name="CaixaDeTexto 2"/>
          <p:cNvSpPr txBox="1"/>
          <p:nvPr/>
        </p:nvSpPr>
        <p:spPr>
          <a:xfrm>
            <a:off x="3501957" y="4226731"/>
            <a:ext cx="5642043" cy="738664"/>
          </a:xfrm>
          <a:prstGeom prst="rect">
            <a:avLst/>
          </a:prstGeom>
          <a:noFill/>
        </p:spPr>
        <p:txBody>
          <a:bodyPr wrap="square" rtlCol="0">
            <a:spAutoFit/>
          </a:bodyPr>
          <a:lstStyle/>
          <a:p>
            <a:pPr algn="r"/>
            <a:r>
              <a:rPr lang="en-GB" dirty="0">
                <a:solidFill>
                  <a:schemeClr val="bg1"/>
                </a:solidFill>
                <a:latin typeface="Montserrat"/>
                <a:ea typeface="Montserrat"/>
                <a:cs typeface="Montserrat"/>
                <a:sym typeface="Montserrat"/>
              </a:rPr>
              <a:t>56</a:t>
            </a:r>
            <a:r>
              <a:rPr lang="en-GB" baseline="30000" dirty="0">
                <a:solidFill>
                  <a:schemeClr val="bg1"/>
                </a:solidFill>
                <a:latin typeface="Montserrat"/>
                <a:ea typeface="Montserrat"/>
                <a:cs typeface="Montserrat"/>
                <a:sym typeface="Montserrat"/>
              </a:rPr>
              <a:t>th</a:t>
            </a:r>
            <a:r>
              <a:rPr lang="en-GB" dirty="0">
                <a:solidFill>
                  <a:schemeClr val="bg1"/>
                </a:solidFill>
                <a:latin typeface="Montserrat"/>
                <a:ea typeface="Montserrat"/>
                <a:cs typeface="Montserrat"/>
                <a:sym typeface="Montserrat"/>
              </a:rPr>
              <a:t> World Continuous Auditing </a:t>
            </a:r>
            <a:r>
              <a:rPr lang="en-GB" dirty="0">
                <a:solidFill>
                  <a:schemeClr val="bg1"/>
                </a:solidFill>
                <a:latin typeface="Montserrat"/>
                <a:ea typeface="Montserrat"/>
                <a:cs typeface="Montserrat"/>
              </a:rPr>
              <a:t>and Reporting Symposium</a:t>
            </a:r>
          </a:p>
          <a:p>
            <a:pPr algn="r"/>
            <a:r>
              <a:rPr lang="pt-PT" dirty="0">
                <a:solidFill>
                  <a:schemeClr val="bg1"/>
                </a:solidFill>
                <a:latin typeface="Montserrat"/>
                <a:ea typeface="Montserrat"/>
                <a:cs typeface="Montserrat"/>
              </a:rPr>
              <a:t>Madrid,  </a:t>
            </a:r>
            <a:r>
              <a:rPr lang="pt-PT" dirty="0" err="1">
                <a:solidFill>
                  <a:schemeClr val="bg1"/>
                </a:solidFill>
                <a:latin typeface="Montserrat"/>
                <a:ea typeface="Montserrat"/>
                <a:cs typeface="Montserrat"/>
              </a:rPr>
              <a:t>Spain</a:t>
            </a:r>
            <a:endParaRPr lang="en-GB" dirty="0">
              <a:solidFill>
                <a:schemeClr val="bg1"/>
              </a:solidFill>
              <a:latin typeface="Montserrat"/>
              <a:ea typeface="Montserrat"/>
              <a:cs typeface="Montserrat"/>
            </a:endParaRPr>
          </a:p>
          <a:p>
            <a:pPr algn="r"/>
            <a:r>
              <a:rPr lang="pt-PT" dirty="0" err="1">
                <a:solidFill>
                  <a:schemeClr val="bg1"/>
                </a:solidFill>
                <a:latin typeface="Montserrat"/>
                <a:ea typeface="Montserrat"/>
                <a:cs typeface="Montserrat"/>
              </a:rPr>
              <a:t>April</a:t>
            </a:r>
            <a:r>
              <a:rPr lang="pt-PT" dirty="0">
                <a:solidFill>
                  <a:schemeClr val="bg1"/>
                </a:solidFill>
                <a:latin typeface="Montserrat"/>
                <a:ea typeface="Montserrat"/>
                <a:cs typeface="Montserrat"/>
              </a:rPr>
              <a:t> 27 &amp; 28, 2023</a:t>
            </a:r>
            <a:endParaRPr lang="en-GB" dirty="0">
              <a:solidFill>
                <a:schemeClr val="bg1"/>
              </a:solidFill>
              <a:latin typeface="Montserrat"/>
              <a:ea typeface="Montserrat"/>
              <a:cs typeface="Montserrat"/>
            </a:endParaRPr>
          </a:p>
        </p:txBody>
      </p:sp>
      <p:pic>
        <p:nvPicPr>
          <p:cNvPr id="2" name="Imagem 1"/>
          <p:cNvPicPr>
            <a:picLocks noChangeAspect="1"/>
          </p:cNvPicPr>
          <p:nvPr/>
        </p:nvPicPr>
        <p:blipFill>
          <a:blip r:embed="rId4"/>
          <a:stretch>
            <a:fillRect/>
          </a:stretch>
        </p:blipFill>
        <p:spPr>
          <a:xfrm>
            <a:off x="3710360" y="3046226"/>
            <a:ext cx="1908213" cy="2682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8"/>
          <p:cNvSpPr txBox="1">
            <a:spLocks noGrp="1"/>
          </p:cNvSpPr>
          <p:nvPr>
            <p:ph type="title"/>
          </p:nvPr>
        </p:nvSpPr>
        <p:spPr>
          <a:xfrm>
            <a:off x="6735337" y="219044"/>
            <a:ext cx="2419163" cy="1252500"/>
          </a:xfrm>
          <a:prstGeom prst="rect">
            <a:avLst/>
          </a:prstGeom>
        </p:spPr>
        <p:txBody>
          <a:bodyPr spcFirstLastPara="1" wrap="square" lIns="91425" tIns="91425" rIns="91425" bIns="91425" anchor="b" anchorCtr="0">
            <a:noAutofit/>
          </a:bodyPr>
          <a:lstStyle/>
          <a:p>
            <a:pPr lvl="0"/>
            <a:r>
              <a:rPr lang="en-GB" sz="2000" dirty="0"/>
              <a:t>Bibliometric relationship of all keywords</a:t>
            </a:r>
            <a:endParaRPr sz="2000" dirty="0"/>
          </a:p>
        </p:txBody>
      </p:sp>
      <p:graphicFrame>
        <p:nvGraphicFramePr>
          <p:cNvPr id="3" name="Diagram 2">
            <a:extLst>
              <a:ext uri="{FF2B5EF4-FFF2-40B4-BE49-F238E27FC236}">
                <a16:creationId xmlns:a16="http://schemas.microsoft.com/office/drawing/2014/main" id="{D84296F6-66AB-B0CE-E1DF-2B18EA20E056}"/>
              </a:ext>
            </a:extLst>
          </p:cNvPr>
          <p:cNvGraphicFramePr/>
          <p:nvPr>
            <p:extLst>
              <p:ext uri="{D42A27DB-BD31-4B8C-83A1-F6EECF244321}">
                <p14:modId xmlns:p14="http://schemas.microsoft.com/office/powerpoint/2010/main" val="2336785371"/>
              </p:ext>
            </p:extLst>
          </p:nvPr>
        </p:nvGraphicFramePr>
        <p:xfrm>
          <a:off x="6806418" y="3871410"/>
          <a:ext cx="2152711" cy="1053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67" name="Google Shape;267;p48"/>
          <p:cNvCxnSpPr>
            <a:cxnSpLocks/>
          </p:cNvCxnSpPr>
          <p:nvPr/>
        </p:nvCxnSpPr>
        <p:spPr>
          <a:xfrm>
            <a:off x="6735337" y="69934"/>
            <a:ext cx="0" cy="155468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268" name="Google Shape;268;p48"/>
          <p:cNvPicPr preferRelativeResize="0"/>
          <p:nvPr/>
        </p:nvPicPr>
        <p:blipFill>
          <a:blip r:embed="rId8">
            <a:extLst>
              <a:ext uri="{28A0092B-C50C-407E-A947-70E740481C1C}">
                <a14:useLocalDpi xmlns:a14="http://schemas.microsoft.com/office/drawing/2010/main" val="0"/>
              </a:ext>
            </a:extLst>
          </a:blip>
          <a:stretch>
            <a:fillRect/>
          </a:stretch>
        </p:blipFill>
        <p:spPr>
          <a:xfrm>
            <a:off x="0" y="1"/>
            <a:ext cx="6735337" cy="5143500"/>
          </a:xfrm>
          <a:prstGeom prst="flowChartDelay">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4" name="Picture 3">
            <a:extLst>
              <a:ext uri="{FF2B5EF4-FFF2-40B4-BE49-F238E27FC236}">
                <a16:creationId xmlns:a16="http://schemas.microsoft.com/office/drawing/2014/main" id="{B7B5A44E-CFA4-1692-30D5-5A6CB6FEFDA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96000"/>
                    </a14:imgEffect>
                  </a14:imgLayer>
                </a14:imgProps>
              </a:ext>
            </a:extLst>
          </a:blip>
          <a:srcRect b="-33626"/>
          <a:stretch/>
        </p:blipFill>
        <p:spPr>
          <a:xfrm>
            <a:off x="0" y="35602"/>
            <a:ext cx="7709382" cy="6530904"/>
          </a:xfrm>
          <a:custGeom>
            <a:avLst/>
            <a:gdLst>
              <a:gd name="connsiteX0" fmla="*/ 1438733 w 7802475"/>
              <a:gd name="connsiteY0" fmla="*/ 0 h 4946506"/>
              <a:gd name="connsiteX1" fmla="*/ 5906843 w 7802475"/>
              <a:gd name="connsiteY1" fmla="*/ 0 h 4946506"/>
              <a:gd name="connsiteX2" fmla="*/ 5981736 w 7802475"/>
              <a:gd name="connsiteY2" fmla="*/ 30713 h 4946506"/>
              <a:gd name="connsiteX3" fmla="*/ 7781155 w 7802475"/>
              <a:gd name="connsiteY3" fmla="*/ 2057254 h 4946506"/>
              <a:gd name="connsiteX4" fmla="*/ 7802475 w 7802475"/>
              <a:gd name="connsiteY4" fmla="*/ 2342262 h 4946506"/>
              <a:gd name="connsiteX5" fmla="*/ 7802475 w 7802475"/>
              <a:gd name="connsiteY5" fmla="*/ 2342288 h 4946506"/>
              <a:gd name="connsiteX6" fmla="*/ 7781155 w 7802475"/>
              <a:gd name="connsiteY6" fmla="*/ 2627296 h 4946506"/>
              <a:gd name="connsiteX7" fmla="*/ 5280249 w 7802475"/>
              <a:gd name="connsiteY7" fmla="*/ 4910857 h 4946506"/>
              <a:gd name="connsiteX8" fmla="*/ 5135957 w 7802475"/>
              <a:gd name="connsiteY8" fmla="*/ 4946506 h 4946506"/>
              <a:gd name="connsiteX9" fmla="*/ 2209619 w 7802475"/>
              <a:gd name="connsiteY9" fmla="*/ 4946506 h 4946506"/>
              <a:gd name="connsiteX10" fmla="*/ 2065327 w 7802475"/>
              <a:gd name="connsiteY10" fmla="*/ 4910857 h 4946506"/>
              <a:gd name="connsiteX11" fmla="*/ 41531 w 7802475"/>
              <a:gd name="connsiteY11" fmla="*/ 3671034 h 4946506"/>
              <a:gd name="connsiteX12" fmla="*/ 0 w 7802475"/>
              <a:gd name="connsiteY12" fmla="*/ 3612838 h 4946506"/>
              <a:gd name="connsiteX13" fmla="*/ 0 w 7802475"/>
              <a:gd name="connsiteY13" fmla="*/ 1071712 h 4946506"/>
              <a:gd name="connsiteX14" fmla="*/ 41531 w 7802475"/>
              <a:gd name="connsiteY14" fmla="*/ 1013516 h 4946506"/>
              <a:gd name="connsiteX15" fmla="*/ 1363840 w 7802475"/>
              <a:gd name="connsiteY15" fmla="*/ 30713 h 494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02475" h="4946506">
                <a:moveTo>
                  <a:pt x="1438733" y="0"/>
                </a:moveTo>
                <a:lnTo>
                  <a:pt x="5906843" y="0"/>
                </a:lnTo>
                <a:lnTo>
                  <a:pt x="5981736" y="30713"/>
                </a:lnTo>
                <a:cubicBezTo>
                  <a:pt x="6970390" y="481577"/>
                  <a:pt x="7654266" y="1213841"/>
                  <a:pt x="7781155" y="2057254"/>
                </a:cubicBezTo>
                <a:lnTo>
                  <a:pt x="7802475" y="2342262"/>
                </a:lnTo>
                <a:lnTo>
                  <a:pt x="7802475" y="2342288"/>
                </a:lnTo>
                <a:lnTo>
                  <a:pt x="7781155" y="2627296"/>
                </a:lnTo>
                <a:cubicBezTo>
                  <a:pt x="7626069" y="3658135"/>
                  <a:pt x="6638939" y="4522934"/>
                  <a:pt x="5280249" y="4910857"/>
                </a:cubicBezTo>
                <a:lnTo>
                  <a:pt x="5135957" y="4946506"/>
                </a:lnTo>
                <a:lnTo>
                  <a:pt x="2209619" y="4946506"/>
                </a:lnTo>
                <a:lnTo>
                  <a:pt x="2065327" y="4910857"/>
                </a:lnTo>
                <a:cubicBezTo>
                  <a:pt x="1200706" y="4663997"/>
                  <a:pt x="486552" y="4224022"/>
                  <a:pt x="41531" y="3671034"/>
                </a:cubicBezTo>
                <a:lnTo>
                  <a:pt x="0" y="3612838"/>
                </a:lnTo>
                <a:lnTo>
                  <a:pt x="0" y="1071712"/>
                </a:lnTo>
                <a:lnTo>
                  <a:pt x="41531" y="1013516"/>
                </a:lnTo>
                <a:cubicBezTo>
                  <a:pt x="359403" y="618525"/>
                  <a:pt x="814588" y="281193"/>
                  <a:pt x="1363840" y="30713"/>
                </a:cubicBezTo>
                <a:close/>
              </a:path>
            </a:pathLst>
          </a:custGeom>
          <a:noFill/>
          <a:ln>
            <a:solidFill>
              <a:schemeClr val="tx1">
                <a:lumMod val="90000"/>
                <a:lumOff val="10000"/>
              </a:schemeClr>
            </a:solidFill>
          </a:ln>
          <a:effectLst>
            <a:outerShdw blurRad="50800" dist="50800" dir="3600000" algn="ctr" rotWithShape="0">
              <a:srgbClr val="000000">
                <a:alpha val="43137"/>
              </a:srgbClr>
            </a:outerShdw>
          </a:effectLst>
        </p:spPr>
      </p:pic>
      <p:sp>
        <p:nvSpPr>
          <p:cNvPr id="259" name="Google Shape;259;p47"/>
          <p:cNvSpPr txBox="1">
            <a:spLocks noGrp="1"/>
          </p:cNvSpPr>
          <p:nvPr>
            <p:ph type="title"/>
          </p:nvPr>
        </p:nvSpPr>
        <p:spPr>
          <a:xfrm>
            <a:off x="6995603" y="358517"/>
            <a:ext cx="1945655" cy="1186198"/>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US" sz="2000" dirty="0"/>
              <a:t>Density Visualization</a:t>
            </a:r>
            <a:endParaRPr sz="2000" dirty="0"/>
          </a:p>
        </p:txBody>
      </p:sp>
      <p:cxnSp>
        <p:nvCxnSpPr>
          <p:cNvPr id="260" name="Google Shape;260;p47"/>
          <p:cNvCxnSpPr/>
          <p:nvPr/>
        </p:nvCxnSpPr>
        <p:spPr>
          <a:xfrm>
            <a:off x="6178259" y="262251"/>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sp>
        <p:nvSpPr>
          <p:cNvPr id="2070" name="Google Shape;2070;p61"/>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p>
            <a:pPr lvl="0"/>
            <a:r>
              <a:rPr lang="en-GB" dirty="0"/>
              <a:t>ARTIFICIAL INTELLIGENCE (AI)</a:t>
            </a:r>
            <a:endParaRPr dirty="0"/>
          </a:p>
        </p:txBody>
      </p:sp>
      <p:cxnSp>
        <p:nvCxnSpPr>
          <p:cNvPr id="2071" name="Google Shape;2071;p61"/>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graphicFrame>
        <p:nvGraphicFramePr>
          <p:cNvPr id="7" name="Diagram 6">
            <a:extLst>
              <a:ext uri="{FF2B5EF4-FFF2-40B4-BE49-F238E27FC236}">
                <a16:creationId xmlns:a16="http://schemas.microsoft.com/office/drawing/2014/main" id="{D4AE98DC-6E0C-73B0-272B-709B93356DB8}"/>
              </a:ext>
            </a:extLst>
          </p:cNvPr>
          <p:cNvGraphicFramePr/>
          <p:nvPr>
            <p:extLst>
              <p:ext uri="{D42A27DB-BD31-4B8C-83A1-F6EECF244321}">
                <p14:modId xmlns:p14="http://schemas.microsoft.com/office/powerpoint/2010/main" val="3681692818"/>
              </p:ext>
            </p:extLst>
          </p:nvPr>
        </p:nvGraphicFramePr>
        <p:xfrm>
          <a:off x="560174" y="1403852"/>
          <a:ext cx="3505799" cy="19519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a:extLst>
              <a:ext uri="{FF2B5EF4-FFF2-40B4-BE49-F238E27FC236}">
                <a16:creationId xmlns:a16="http://schemas.microsoft.com/office/drawing/2014/main" id="{DC2931AF-01AF-A16E-D01F-16D80F596E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6902479" y="17809"/>
            <a:ext cx="2235348" cy="1480918"/>
          </a:xfrm>
          <a:prstGeom prst="round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E412BB46-2764-E4BB-4E70-AD6821C48159}"/>
              </a:ext>
            </a:extLst>
          </p:cNvPr>
          <p:cNvGraphicFramePr/>
          <p:nvPr>
            <p:extLst>
              <p:ext uri="{D42A27DB-BD31-4B8C-83A1-F6EECF244321}">
                <p14:modId xmlns:p14="http://schemas.microsoft.com/office/powerpoint/2010/main" val="16869534"/>
              </p:ext>
            </p:extLst>
          </p:nvPr>
        </p:nvGraphicFramePr>
        <p:xfrm>
          <a:off x="4256842" y="3440081"/>
          <a:ext cx="4572000" cy="14465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sp>
        <p:nvSpPr>
          <p:cNvPr id="2070" name="Google Shape;2070;p61"/>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BIG DATA</a:t>
            </a:r>
            <a:endParaRPr dirty="0"/>
          </a:p>
        </p:txBody>
      </p:sp>
      <p:cxnSp>
        <p:nvCxnSpPr>
          <p:cNvPr id="2071" name="Google Shape;2071;p61"/>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pic>
        <p:nvPicPr>
          <p:cNvPr id="5" name="Picture 4">
            <a:extLst>
              <a:ext uri="{FF2B5EF4-FFF2-40B4-BE49-F238E27FC236}">
                <a16:creationId xmlns:a16="http://schemas.microsoft.com/office/drawing/2014/main" id="{852FB46E-3867-C3B7-A4BC-42129FB01D29}"/>
              </a:ext>
            </a:extLst>
          </p:cNvPr>
          <p:cNvPicPr>
            <a:picLocks noChangeAspect="1"/>
          </p:cNvPicPr>
          <p:nvPr/>
        </p:nvPicPr>
        <p:blipFill>
          <a:blip r:embed="rId3"/>
          <a:srcRect/>
          <a:stretch>
            <a:fillRect/>
          </a:stretch>
        </p:blipFill>
        <p:spPr>
          <a:xfrm>
            <a:off x="6701647" y="20080"/>
            <a:ext cx="2442353" cy="1626645"/>
          </a:xfrm>
          <a:custGeom>
            <a:avLst/>
            <a:gdLst>
              <a:gd name="connsiteX0" fmla="*/ 535697 w 2442353"/>
              <a:gd name="connsiteY0" fmla="*/ 0 h 1626645"/>
              <a:gd name="connsiteX1" fmla="*/ 2442353 w 2442353"/>
              <a:gd name="connsiteY1" fmla="*/ 0 h 1626645"/>
              <a:gd name="connsiteX2" fmla="*/ 2442353 w 2442353"/>
              <a:gd name="connsiteY2" fmla="*/ 1626645 h 1626645"/>
              <a:gd name="connsiteX3" fmla="*/ 650812 w 2442353"/>
              <a:gd name="connsiteY3" fmla="*/ 1626645 h 1626645"/>
              <a:gd name="connsiteX4" fmla="*/ 611734 w 2442353"/>
              <a:gd name="connsiteY4" fmla="*/ 1609379 h 1626645"/>
              <a:gd name="connsiteX5" fmla="*/ 34516 w 2442353"/>
              <a:gd name="connsiteY5" fmla="*/ 1102244 h 1626645"/>
              <a:gd name="connsiteX6" fmla="*/ 0 w 2442353"/>
              <a:gd name="connsiteY6" fmla="*/ 1022931 h 1626645"/>
              <a:gd name="connsiteX7" fmla="*/ 0 w 2442353"/>
              <a:gd name="connsiteY7" fmla="*/ 545617 h 1626645"/>
              <a:gd name="connsiteX8" fmla="*/ 34516 w 2442353"/>
              <a:gd name="connsiteY8" fmla="*/ 466304 h 1626645"/>
              <a:gd name="connsiteX9" fmla="*/ 483217 w 2442353"/>
              <a:gd name="connsiteY9" fmla="*/ 28182 h 162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2353" h="1626645">
                <a:moveTo>
                  <a:pt x="535697" y="0"/>
                </a:moveTo>
                <a:lnTo>
                  <a:pt x="2442353" y="0"/>
                </a:lnTo>
                <a:lnTo>
                  <a:pt x="2442353" y="1626645"/>
                </a:lnTo>
                <a:lnTo>
                  <a:pt x="650812" y="1626645"/>
                </a:lnTo>
                <a:lnTo>
                  <a:pt x="611734" y="1609379"/>
                </a:lnTo>
                <a:cubicBezTo>
                  <a:pt x="343593" y="1478632"/>
                  <a:pt x="140271" y="1303137"/>
                  <a:pt x="34516" y="1102244"/>
                </a:cubicBezTo>
                <a:lnTo>
                  <a:pt x="0" y="1022931"/>
                </a:lnTo>
                <a:lnTo>
                  <a:pt x="0" y="545617"/>
                </a:lnTo>
                <a:lnTo>
                  <a:pt x="34516" y="466304"/>
                </a:lnTo>
                <a:cubicBezTo>
                  <a:pt x="122645" y="298893"/>
                  <a:pt x="278529" y="149120"/>
                  <a:pt x="483217" y="28182"/>
                </a:cubicBezTo>
                <a:close/>
              </a:path>
            </a:pathLst>
          </a:custGeom>
        </p:spPr>
      </p:pic>
      <p:graphicFrame>
        <p:nvGraphicFramePr>
          <p:cNvPr id="16" name="Diagram 15">
            <a:extLst>
              <a:ext uri="{FF2B5EF4-FFF2-40B4-BE49-F238E27FC236}">
                <a16:creationId xmlns:a16="http://schemas.microsoft.com/office/drawing/2014/main" id="{3AD2B174-941B-A32F-C21A-76DC0053C0FC}"/>
              </a:ext>
            </a:extLst>
          </p:cNvPr>
          <p:cNvGraphicFramePr/>
          <p:nvPr>
            <p:extLst>
              <p:ext uri="{D42A27DB-BD31-4B8C-83A1-F6EECF244321}">
                <p14:modId xmlns:p14="http://schemas.microsoft.com/office/powerpoint/2010/main" val="997835856"/>
              </p:ext>
            </p:extLst>
          </p:nvPr>
        </p:nvGraphicFramePr>
        <p:xfrm>
          <a:off x="271749" y="1232010"/>
          <a:ext cx="3119521" cy="34974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7" name="Diagram 16">
            <a:extLst>
              <a:ext uri="{FF2B5EF4-FFF2-40B4-BE49-F238E27FC236}">
                <a16:creationId xmlns:a16="http://schemas.microsoft.com/office/drawing/2014/main" id="{29A94A8A-B0F9-96EB-9B3A-86B49B2255DA}"/>
              </a:ext>
            </a:extLst>
          </p:cNvPr>
          <p:cNvGraphicFramePr/>
          <p:nvPr>
            <p:extLst>
              <p:ext uri="{D42A27DB-BD31-4B8C-83A1-F6EECF244321}">
                <p14:modId xmlns:p14="http://schemas.microsoft.com/office/powerpoint/2010/main" val="3915965067"/>
              </p:ext>
            </p:extLst>
          </p:nvPr>
        </p:nvGraphicFramePr>
        <p:xfrm>
          <a:off x="3789200" y="1833928"/>
          <a:ext cx="4572000" cy="267765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055984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pic>
        <p:nvPicPr>
          <p:cNvPr id="4" name="Picture 3">
            <a:extLst>
              <a:ext uri="{FF2B5EF4-FFF2-40B4-BE49-F238E27FC236}">
                <a16:creationId xmlns:a16="http://schemas.microsoft.com/office/drawing/2014/main" id="{D2519CC2-C4AD-81AA-39E6-845605070E18}"/>
              </a:ext>
            </a:extLst>
          </p:cNvPr>
          <p:cNvPicPr>
            <a:picLocks noChangeAspect="1"/>
          </p:cNvPicPr>
          <p:nvPr/>
        </p:nvPicPr>
        <p:blipFill>
          <a:blip r:embed="rId3">
            <a:alphaModFix/>
          </a:blip>
          <a:srcRect/>
          <a:stretch>
            <a:fillRect/>
          </a:stretch>
        </p:blipFill>
        <p:spPr>
          <a:xfrm>
            <a:off x="6443741" y="38637"/>
            <a:ext cx="2700259" cy="1517208"/>
          </a:xfrm>
          <a:prstGeom prst="foldedCorner">
            <a:avLst/>
          </a:prstGeom>
        </p:spPr>
      </p:pic>
      <p:sp>
        <p:nvSpPr>
          <p:cNvPr id="2070" name="Google Shape;2070;p61"/>
          <p:cNvSpPr txBox="1">
            <a:spLocks noGrp="1"/>
          </p:cNvSpPr>
          <p:nvPr>
            <p:ph type="title" idx="4"/>
          </p:nvPr>
        </p:nvSpPr>
        <p:spPr>
          <a:xfrm>
            <a:off x="938500" y="308398"/>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BLOCKCHAIN</a:t>
            </a:r>
            <a:endParaRPr dirty="0"/>
          </a:p>
        </p:txBody>
      </p:sp>
      <p:cxnSp>
        <p:nvCxnSpPr>
          <p:cNvPr id="2071" name="Google Shape;2071;p61"/>
          <p:cNvCxnSpPr/>
          <p:nvPr/>
        </p:nvCxnSpPr>
        <p:spPr>
          <a:xfrm>
            <a:off x="938500" y="271979"/>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graphicFrame>
        <p:nvGraphicFramePr>
          <p:cNvPr id="6" name="Diagram 5">
            <a:extLst>
              <a:ext uri="{FF2B5EF4-FFF2-40B4-BE49-F238E27FC236}">
                <a16:creationId xmlns:a16="http://schemas.microsoft.com/office/drawing/2014/main" id="{CC50F539-7893-6152-95AD-57E8E04C7348}"/>
              </a:ext>
            </a:extLst>
          </p:cNvPr>
          <p:cNvGraphicFramePr/>
          <p:nvPr>
            <p:extLst>
              <p:ext uri="{D42A27DB-BD31-4B8C-83A1-F6EECF244321}">
                <p14:modId xmlns:p14="http://schemas.microsoft.com/office/powerpoint/2010/main" val="1607772158"/>
              </p:ext>
            </p:extLst>
          </p:nvPr>
        </p:nvGraphicFramePr>
        <p:xfrm>
          <a:off x="515599" y="1286216"/>
          <a:ext cx="3608801" cy="29769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D703142A-4155-3036-BA87-2FC972F7C7AC}"/>
              </a:ext>
            </a:extLst>
          </p:cNvPr>
          <p:cNvGraphicFramePr/>
          <p:nvPr>
            <p:extLst>
              <p:ext uri="{D42A27DB-BD31-4B8C-83A1-F6EECF244321}">
                <p14:modId xmlns:p14="http://schemas.microsoft.com/office/powerpoint/2010/main" val="332287427"/>
              </p:ext>
            </p:extLst>
          </p:nvPr>
        </p:nvGraphicFramePr>
        <p:xfrm>
          <a:off x="3842271" y="1747758"/>
          <a:ext cx="5301729" cy="308734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21752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sp>
        <p:nvSpPr>
          <p:cNvPr id="2070" name="Google Shape;2070;p61"/>
          <p:cNvSpPr txBox="1">
            <a:spLocks noGrp="1"/>
          </p:cNvSpPr>
          <p:nvPr>
            <p:ph type="title" idx="4"/>
          </p:nvPr>
        </p:nvSpPr>
        <p:spPr>
          <a:xfrm>
            <a:off x="938500" y="445025"/>
            <a:ext cx="4629300" cy="94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CLOUD-COMPUTING</a:t>
            </a:r>
            <a:endParaRPr dirty="0"/>
          </a:p>
        </p:txBody>
      </p:sp>
      <p:cxnSp>
        <p:nvCxnSpPr>
          <p:cNvPr id="2071" name="Google Shape;2071;p61"/>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graphicFrame>
        <p:nvGraphicFramePr>
          <p:cNvPr id="2" name="Diagram 1">
            <a:extLst>
              <a:ext uri="{FF2B5EF4-FFF2-40B4-BE49-F238E27FC236}">
                <a16:creationId xmlns:a16="http://schemas.microsoft.com/office/drawing/2014/main" id="{219AD61A-E94D-3534-9884-D4180CA109A6}"/>
              </a:ext>
            </a:extLst>
          </p:cNvPr>
          <p:cNvGraphicFramePr/>
          <p:nvPr>
            <p:extLst>
              <p:ext uri="{D42A27DB-BD31-4B8C-83A1-F6EECF244321}">
                <p14:modId xmlns:p14="http://schemas.microsoft.com/office/powerpoint/2010/main" val="2356923552"/>
              </p:ext>
            </p:extLst>
          </p:nvPr>
        </p:nvGraphicFramePr>
        <p:xfrm>
          <a:off x="424381" y="782376"/>
          <a:ext cx="3302675" cy="4508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75AD13C1-4B89-7C6D-9DB7-B3A1064C5A5D}"/>
              </a:ext>
            </a:extLst>
          </p:cNvPr>
          <p:cNvPicPr>
            <a:picLocks noChangeAspect="1"/>
          </p:cNvPicPr>
          <p:nvPr/>
        </p:nvPicPr>
        <p:blipFill>
          <a:blip r:embed="rId8"/>
          <a:srcRect l="8393"/>
          <a:stretch>
            <a:fillRect/>
          </a:stretch>
        </p:blipFill>
        <p:spPr>
          <a:xfrm>
            <a:off x="6685937" y="0"/>
            <a:ext cx="2458063" cy="2012445"/>
          </a:xfrm>
          <a:custGeom>
            <a:avLst/>
            <a:gdLst>
              <a:gd name="connsiteX0" fmla="*/ 1623554 w 2816128"/>
              <a:gd name="connsiteY0" fmla="*/ 0 h 2305597"/>
              <a:gd name="connsiteX1" fmla="*/ 1741947 w 2816128"/>
              <a:gd name="connsiteY1" fmla="*/ 0 h 2305597"/>
              <a:gd name="connsiteX2" fmla="*/ 1854802 w 2816128"/>
              <a:gd name="connsiteY2" fmla="*/ 4051 h 2305597"/>
              <a:gd name="connsiteX3" fmla="*/ 2753135 w 2816128"/>
              <a:gd name="connsiteY3" fmla="*/ 271044 h 2305597"/>
              <a:gd name="connsiteX4" fmla="*/ 2816128 w 2816128"/>
              <a:gd name="connsiteY4" fmla="*/ 311745 h 2305597"/>
              <a:gd name="connsiteX5" fmla="*/ 2816128 w 2816128"/>
              <a:gd name="connsiteY5" fmla="*/ 2076541 h 2305597"/>
              <a:gd name="connsiteX6" fmla="*/ 2753135 w 2816128"/>
              <a:gd name="connsiteY6" fmla="*/ 2117242 h 2305597"/>
              <a:gd name="connsiteX7" fmla="*/ 2337752 w 2816128"/>
              <a:gd name="connsiteY7" fmla="*/ 2296403 h 2305597"/>
              <a:gd name="connsiteX8" fmla="*/ 2302414 w 2816128"/>
              <a:gd name="connsiteY8" fmla="*/ 2305597 h 2305597"/>
              <a:gd name="connsiteX9" fmla="*/ 1063086 w 2816128"/>
              <a:gd name="connsiteY9" fmla="*/ 2305597 h 2305597"/>
              <a:gd name="connsiteX10" fmla="*/ 1027748 w 2816128"/>
              <a:gd name="connsiteY10" fmla="*/ 2296403 h 2305597"/>
              <a:gd name="connsiteX11" fmla="*/ 0 w 2816128"/>
              <a:gd name="connsiteY11" fmla="*/ 1194143 h 2305597"/>
              <a:gd name="connsiteX12" fmla="*/ 1510699 w 2816128"/>
              <a:gd name="connsiteY12" fmla="*/ 4051 h 2305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6128" h="2305597">
                <a:moveTo>
                  <a:pt x="1623554" y="0"/>
                </a:moveTo>
                <a:lnTo>
                  <a:pt x="1741947" y="0"/>
                </a:lnTo>
                <a:lnTo>
                  <a:pt x="1854802" y="4051"/>
                </a:lnTo>
                <a:cubicBezTo>
                  <a:pt x="2194216" y="28556"/>
                  <a:pt x="2503811" y="124769"/>
                  <a:pt x="2753135" y="271044"/>
                </a:cubicBezTo>
                <a:lnTo>
                  <a:pt x="2816128" y="311745"/>
                </a:lnTo>
                <a:lnTo>
                  <a:pt x="2816128" y="2076541"/>
                </a:lnTo>
                <a:lnTo>
                  <a:pt x="2753135" y="2117242"/>
                </a:lnTo>
                <a:cubicBezTo>
                  <a:pt x="2628473" y="2190380"/>
                  <a:pt x="2488743" y="2251002"/>
                  <a:pt x="2337752" y="2296403"/>
                </a:cubicBezTo>
                <a:lnTo>
                  <a:pt x="2302414" y="2305597"/>
                </a:lnTo>
                <a:lnTo>
                  <a:pt x="1063086" y="2305597"/>
                </a:lnTo>
                <a:lnTo>
                  <a:pt x="1027748" y="2296403"/>
                </a:lnTo>
                <a:cubicBezTo>
                  <a:pt x="423784" y="2114799"/>
                  <a:pt x="0" y="1689654"/>
                  <a:pt x="0" y="1194143"/>
                </a:cubicBezTo>
                <a:cubicBezTo>
                  <a:pt x="0" y="574755"/>
                  <a:pt x="662162" y="65312"/>
                  <a:pt x="1510699" y="4051"/>
                </a:cubicBezTo>
                <a:close/>
              </a:path>
            </a:pathLst>
          </a:custGeom>
        </p:spPr>
      </p:pic>
      <p:graphicFrame>
        <p:nvGraphicFramePr>
          <p:cNvPr id="6" name="Diagram 5">
            <a:extLst>
              <a:ext uri="{FF2B5EF4-FFF2-40B4-BE49-F238E27FC236}">
                <a16:creationId xmlns:a16="http://schemas.microsoft.com/office/drawing/2014/main" id="{40DBAC38-85D6-D357-50F2-971D9E80F64E}"/>
              </a:ext>
            </a:extLst>
          </p:cNvPr>
          <p:cNvGraphicFramePr/>
          <p:nvPr>
            <p:extLst>
              <p:ext uri="{D42A27DB-BD31-4B8C-83A1-F6EECF244321}">
                <p14:modId xmlns:p14="http://schemas.microsoft.com/office/powerpoint/2010/main" val="308002532"/>
              </p:ext>
            </p:extLst>
          </p:nvPr>
        </p:nvGraphicFramePr>
        <p:xfrm>
          <a:off x="4469907" y="2571750"/>
          <a:ext cx="4114800" cy="178510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5362658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sp>
        <p:nvSpPr>
          <p:cNvPr id="2070" name="Google Shape;2070;p61"/>
          <p:cNvSpPr txBox="1">
            <a:spLocks noGrp="1"/>
          </p:cNvSpPr>
          <p:nvPr>
            <p:ph type="title" idx="4"/>
          </p:nvPr>
        </p:nvSpPr>
        <p:spPr>
          <a:xfrm>
            <a:off x="938500" y="445025"/>
            <a:ext cx="3633500" cy="55815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AUTOMATION (RPA)</a:t>
            </a:r>
            <a:br>
              <a:rPr lang="en" dirty="0"/>
            </a:br>
            <a:endParaRPr dirty="0"/>
          </a:p>
        </p:txBody>
      </p:sp>
      <p:cxnSp>
        <p:nvCxnSpPr>
          <p:cNvPr id="2071" name="Google Shape;2071;p61"/>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graphicFrame>
        <p:nvGraphicFramePr>
          <p:cNvPr id="5" name="Diagram 4">
            <a:extLst>
              <a:ext uri="{FF2B5EF4-FFF2-40B4-BE49-F238E27FC236}">
                <a16:creationId xmlns:a16="http://schemas.microsoft.com/office/drawing/2014/main" id="{0358FCE4-2A38-B1E3-EB9D-9359CE63D375}"/>
              </a:ext>
            </a:extLst>
          </p:cNvPr>
          <p:cNvGraphicFramePr/>
          <p:nvPr>
            <p:extLst>
              <p:ext uri="{D42A27DB-BD31-4B8C-83A1-F6EECF244321}">
                <p14:modId xmlns:p14="http://schemas.microsoft.com/office/powerpoint/2010/main" val="2512666336"/>
              </p:ext>
            </p:extLst>
          </p:nvPr>
        </p:nvGraphicFramePr>
        <p:xfrm>
          <a:off x="-183115" y="1533999"/>
          <a:ext cx="3006213" cy="3259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AlternateContent xmlns:mc="http://schemas.openxmlformats.org/markup-compatibility/2006">
        <mc:Choice xmlns:am3d="http://schemas.microsoft.com/office/drawing/2017/model3d" Requires="am3d">
          <p:graphicFrame>
            <p:nvGraphicFramePr>
              <p:cNvPr id="3" name="3D Model 2" descr="Robot head">
                <a:extLst>
                  <a:ext uri="{FF2B5EF4-FFF2-40B4-BE49-F238E27FC236}">
                    <a16:creationId xmlns:a16="http://schemas.microsoft.com/office/drawing/2014/main" id="{BE459D49-2505-B585-669D-35F592E4A911}"/>
                  </a:ext>
                </a:extLst>
              </p:cNvPr>
              <p:cNvGraphicFramePr>
                <a:graphicFrameLocks noChangeAspect="1"/>
              </p:cNvGraphicFramePr>
              <p:nvPr>
                <p:extLst>
                  <p:ext uri="{D42A27DB-BD31-4B8C-83A1-F6EECF244321}">
                    <p14:modId xmlns:p14="http://schemas.microsoft.com/office/powerpoint/2010/main" val="3999078736"/>
                  </p:ext>
                </p:extLst>
              </p:nvPr>
            </p:nvGraphicFramePr>
            <p:xfrm>
              <a:off x="7855162" y="175346"/>
              <a:ext cx="1106408" cy="1150664"/>
            </p:xfrm>
            <a:graphic>
              <a:graphicData uri="http://schemas.microsoft.com/office/drawing/2017/model3d">
                <am3d:model3d r:embed="rId8">
                  <am3d:spPr>
                    <a:xfrm>
                      <a:off x="0" y="0"/>
                      <a:ext cx="1106408" cy="1150664"/>
                    </a:xfrm>
                    <a:prstGeom prst="rect">
                      <a:avLst/>
                    </a:prstGeom>
                  </am3d:spPr>
                  <am3d:camera>
                    <am3d:pos x="0" y="0" z="71184385"/>
                    <am3d:up dx="0" dy="36000000" dz="0"/>
                    <am3d:lookAt x="0" y="0" z="0"/>
                    <am3d:perspective fov="2700000"/>
                  </am3d:camera>
                  <am3d:trans>
                    <am3d:meterPerModelUnit n="9270740" d="1000000"/>
                    <am3d:preTrans dx="0" dy="-18000000" dz="1835413"/>
                    <am3d:scale>
                      <am3d:sx n="1000000" d="1000000"/>
                      <am3d:sy n="1000000" d="1000000"/>
                      <am3d:sz n="1000000" d="1000000"/>
                    </am3d:scale>
                    <am3d:rot/>
                    <am3d:postTrans dx="0" dy="0" dz="0"/>
                  </am3d:trans>
                  <am3d:raster rName="Office3DRenderer" rVer="16.0.8326">
                    <am3d:blip r:embed="rId9"/>
                  </am3d:raster>
                  <am3d:objViewport viewportSz="17171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3D Model 2" descr="Robot head">
                <a:extLst>
                  <a:ext uri="{FF2B5EF4-FFF2-40B4-BE49-F238E27FC236}">
                    <a16:creationId xmlns:a16="http://schemas.microsoft.com/office/drawing/2014/main" id="{BE459D49-2505-B585-669D-35F592E4A911}"/>
                  </a:ext>
                </a:extLst>
              </p:cNvPr>
              <p:cNvPicPr>
                <a:picLocks noGrp="1" noRot="1" noChangeAspect="1" noMove="1" noResize="1" noEditPoints="1" noAdjustHandles="1" noChangeArrowheads="1" noChangeShapeType="1" noCrop="1"/>
              </p:cNvPicPr>
              <p:nvPr/>
            </p:nvPicPr>
            <p:blipFill>
              <a:blip r:embed="rId9"/>
              <a:stretch>
                <a:fillRect/>
              </a:stretch>
            </p:blipFill>
            <p:spPr>
              <a:xfrm>
                <a:off x="7855162" y="175346"/>
                <a:ext cx="1106408" cy="1150664"/>
              </a:xfrm>
              <a:prstGeom prst="rect">
                <a:avLst/>
              </a:prstGeom>
            </p:spPr>
          </p:pic>
        </mc:Fallback>
      </mc:AlternateContent>
      <p:graphicFrame>
        <p:nvGraphicFramePr>
          <p:cNvPr id="8" name="Diagram 7">
            <a:extLst>
              <a:ext uri="{FF2B5EF4-FFF2-40B4-BE49-F238E27FC236}">
                <a16:creationId xmlns:a16="http://schemas.microsoft.com/office/drawing/2014/main" id="{E05EB334-8D45-837A-DC2E-12AB30FF082E}"/>
              </a:ext>
            </a:extLst>
          </p:cNvPr>
          <p:cNvGraphicFramePr/>
          <p:nvPr>
            <p:extLst>
              <p:ext uri="{D42A27DB-BD31-4B8C-83A1-F6EECF244321}">
                <p14:modId xmlns:p14="http://schemas.microsoft.com/office/powerpoint/2010/main" val="1897797893"/>
              </p:ext>
            </p:extLst>
          </p:nvPr>
        </p:nvGraphicFramePr>
        <p:xfrm>
          <a:off x="2352583" y="1438182"/>
          <a:ext cx="6791417" cy="352997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191367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3"/>
          <p:cNvSpPr txBox="1">
            <a:spLocks noGrp="1"/>
          </p:cNvSpPr>
          <p:nvPr>
            <p:ph type="title"/>
          </p:nvPr>
        </p:nvSpPr>
        <p:spPr>
          <a:xfrm>
            <a:off x="3610750" y="2529191"/>
            <a:ext cx="5597679" cy="1863976"/>
          </a:xfrm>
          <a:prstGeom prst="rect">
            <a:avLst/>
          </a:prstGeom>
        </p:spPr>
        <p:txBody>
          <a:bodyPr spcFirstLastPara="1" wrap="square" lIns="91425" tIns="91425" rIns="91425" bIns="91425" anchor="b" anchorCtr="0">
            <a:noAutofit/>
          </a:bodyPr>
          <a:lstStyle/>
          <a:p>
            <a:pPr lvl="0"/>
            <a:r>
              <a:rPr lang="en-US" sz="3200" dirty="0"/>
              <a:t>The Future Skills and Role of the Accountant</a:t>
            </a:r>
          </a:p>
        </p:txBody>
      </p:sp>
      <p:sp>
        <p:nvSpPr>
          <p:cNvPr id="207" name="Google Shape;207;p43"/>
          <p:cNvSpPr txBox="1">
            <a:spLocks noGrp="1"/>
          </p:cNvSpPr>
          <p:nvPr>
            <p:ph type="title" idx="2"/>
          </p:nvPr>
        </p:nvSpPr>
        <p:spPr>
          <a:xfrm>
            <a:off x="1048270" y="3287500"/>
            <a:ext cx="2412900" cy="93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04</a:t>
            </a:r>
            <a:endParaRPr dirty="0"/>
          </a:p>
        </p:txBody>
      </p:sp>
      <p:cxnSp>
        <p:nvCxnSpPr>
          <p:cNvPr id="209" name="Google Shape;209;p43"/>
          <p:cNvCxnSpPr/>
          <p:nvPr/>
        </p:nvCxnSpPr>
        <p:spPr>
          <a:xfrm>
            <a:off x="3610750" y="3253297"/>
            <a:ext cx="0" cy="99990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3810419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4"/>
          <p:cNvSpPr txBox="1">
            <a:spLocks noGrp="1"/>
          </p:cNvSpPr>
          <p:nvPr>
            <p:ph type="title"/>
          </p:nvPr>
        </p:nvSpPr>
        <p:spPr>
          <a:xfrm>
            <a:off x="262719" y="274545"/>
            <a:ext cx="5979907" cy="941400"/>
          </a:xfrm>
          <a:prstGeom prst="rect">
            <a:avLst/>
          </a:prstGeom>
        </p:spPr>
        <p:txBody>
          <a:bodyPr spcFirstLastPara="1" wrap="square" lIns="91425" tIns="91425" rIns="91425" bIns="91425" anchor="t" anchorCtr="0">
            <a:noAutofit/>
          </a:bodyPr>
          <a:lstStyle/>
          <a:p>
            <a:pPr lvl="0"/>
            <a:r>
              <a:rPr lang="en-GB" dirty="0"/>
              <a:t>The future skills of the accountant</a:t>
            </a:r>
            <a:endParaRPr dirty="0">
              <a:solidFill>
                <a:schemeClr val="accent1"/>
              </a:solidFill>
            </a:endParaRPr>
          </a:p>
        </p:txBody>
      </p:sp>
      <p:cxnSp>
        <p:nvCxnSpPr>
          <p:cNvPr id="216" name="Google Shape;216;p44"/>
          <p:cNvCxnSpPr/>
          <p:nvPr/>
        </p:nvCxnSpPr>
        <p:spPr>
          <a:xfrm>
            <a:off x="369253" y="254224"/>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3" name="Retângulo 2"/>
          <p:cNvSpPr/>
          <p:nvPr/>
        </p:nvSpPr>
        <p:spPr>
          <a:xfrm>
            <a:off x="262719" y="3621481"/>
            <a:ext cx="3146307" cy="1107996"/>
          </a:xfrm>
          <a:prstGeom prst="rect">
            <a:avLst/>
          </a:prstGeom>
        </p:spPr>
        <p:txBody>
          <a:bodyPr wrap="square">
            <a:spAutoFit/>
          </a:bodyPr>
          <a:lstStyle/>
          <a:p>
            <a:r>
              <a:rPr lang="en-GB" sz="1100" dirty="0">
                <a:solidFill>
                  <a:schemeClr val="lt1"/>
                </a:solidFill>
                <a:latin typeface="Montserrat"/>
                <a:ea typeface="Montserrat"/>
                <a:cs typeface="Montserrat"/>
              </a:rPr>
              <a:t>The accountant of the future will be a very different person than is today, much more technological and much more connected to the support of management and the entrepreneur, with regard to decision-making</a:t>
            </a:r>
          </a:p>
        </p:txBody>
      </p:sp>
      <p:graphicFrame>
        <p:nvGraphicFramePr>
          <p:cNvPr id="5" name="Diagram 4">
            <a:extLst>
              <a:ext uri="{FF2B5EF4-FFF2-40B4-BE49-F238E27FC236}">
                <a16:creationId xmlns:a16="http://schemas.microsoft.com/office/drawing/2014/main" id="{4462A569-4EC7-7C75-3064-22D3B80DB1CC}"/>
              </a:ext>
            </a:extLst>
          </p:cNvPr>
          <p:cNvGraphicFramePr/>
          <p:nvPr>
            <p:extLst>
              <p:ext uri="{D42A27DB-BD31-4B8C-83A1-F6EECF244321}">
                <p14:modId xmlns:p14="http://schemas.microsoft.com/office/powerpoint/2010/main" val="292007938"/>
              </p:ext>
            </p:extLst>
          </p:nvPr>
        </p:nvGraphicFramePr>
        <p:xfrm>
          <a:off x="2672180" y="568170"/>
          <a:ext cx="5903649" cy="41613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02179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4"/>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lvl="0"/>
            <a:r>
              <a:rPr lang="en-GB" dirty="0"/>
              <a:t>The future roles of the accountant</a:t>
            </a:r>
            <a:endParaRPr dirty="0">
              <a:solidFill>
                <a:schemeClr val="accent1"/>
              </a:solidFill>
            </a:endParaRPr>
          </a:p>
        </p:txBody>
      </p:sp>
      <p:sp>
        <p:nvSpPr>
          <p:cNvPr id="215" name="Google Shape;215;p44"/>
          <p:cNvSpPr txBox="1">
            <a:spLocks noGrp="1"/>
          </p:cNvSpPr>
          <p:nvPr>
            <p:ph type="body" idx="1"/>
          </p:nvPr>
        </p:nvSpPr>
        <p:spPr>
          <a:xfrm>
            <a:off x="334819" y="1386425"/>
            <a:ext cx="4946400" cy="1395292"/>
          </a:xfrm>
          <a:prstGeom prst="rect">
            <a:avLst/>
          </a:prstGeom>
        </p:spPr>
        <p:txBody>
          <a:bodyPr spcFirstLastPara="1" wrap="square" lIns="91425" tIns="91425" rIns="91425" bIns="91425" anchor="t" anchorCtr="0">
            <a:noAutofit/>
          </a:bodyPr>
          <a:lstStyle/>
          <a:p>
            <a:pPr marL="0" indent="0">
              <a:buNone/>
            </a:pPr>
            <a:endParaRPr lang="en-GB" i="1" dirty="0"/>
          </a:p>
          <a:p>
            <a:pPr marL="0" lvl="0" indent="0">
              <a:buNone/>
            </a:pPr>
            <a:endParaRPr dirty="0"/>
          </a:p>
        </p:txBody>
      </p:sp>
      <p:cxnSp>
        <p:nvCxnSpPr>
          <p:cNvPr id="216" name="Google Shape;216;p44"/>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graphicFrame>
        <p:nvGraphicFramePr>
          <p:cNvPr id="8" name="Diagram 7">
            <a:extLst>
              <a:ext uri="{FF2B5EF4-FFF2-40B4-BE49-F238E27FC236}">
                <a16:creationId xmlns:a16="http://schemas.microsoft.com/office/drawing/2014/main" id="{61D69EC1-B217-B5E0-FEB9-EBE0D3ED2B51}"/>
              </a:ext>
            </a:extLst>
          </p:cNvPr>
          <p:cNvGraphicFramePr/>
          <p:nvPr>
            <p:extLst>
              <p:ext uri="{D42A27DB-BD31-4B8C-83A1-F6EECF244321}">
                <p14:modId xmlns:p14="http://schemas.microsoft.com/office/powerpoint/2010/main" val="517041702"/>
              </p:ext>
            </p:extLst>
          </p:nvPr>
        </p:nvGraphicFramePr>
        <p:xfrm>
          <a:off x="2221463" y="878889"/>
          <a:ext cx="4386563" cy="4607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9015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9"/>
          <p:cNvSpPr txBox="1">
            <a:spLocks noGrp="1"/>
          </p:cNvSpPr>
          <p:nvPr>
            <p:ph type="title"/>
          </p:nvPr>
        </p:nvSpPr>
        <p:spPr>
          <a:xfrm>
            <a:off x="921350" y="795220"/>
            <a:ext cx="5735700" cy="58610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OVERVIEW</a:t>
            </a:r>
            <a:endParaRPr dirty="0"/>
          </a:p>
        </p:txBody>
      </p:sp>
      <p:sp>
        <p:nvSpPr>
          <p:cNvPr id="171" name="Google Shape;171;p39"/>
          <p:cNvSpPr txBox="1">
            <a:spLocks noGrp="1"/>
          </p:cNvSpPr>
          <p:nvPr>
            <p:ph type="body" idx="1"/>
          </p:nvPr>
        </p:nvSpPr>
        <p:spPr>
          <a:xfrm>
            <a:off x="938500" y="1246025"/>
            <a:ext cx="7172100" cy="303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lvl="0" algn="l" rtl="0">
              <a:lnSpc>
                <a:spcPct val="200000"/>
              </a:lnSpc>
              <a:spcBef>
                <a:spcPts val="0"/>
              </a:spcBef>
              <a:spcAft>
                <a:spcPts val="0"/>
              </a:spcAft>
              <a:buClr>
                <a:schemeClr val="accent1"/>
              </a:buClr>
              <a:buSzPts val="1150"/>
              <a:buFont typeface="Wingdings" panose="05000000000000000000" pitchFamily="2" charset="2"/>
              <a:buChar char="§"/>
            </a:pPr>
            <a:r>
              <a:rPr lang="pt-PT" sz="1600" dirty="0" err="1"/>
              <a:t>Motivation</a:t>
            </a:r>
            <a:r>
              <a:rPr lang="pt-PT" sz="1600" dirty="0"/>
              <a:t> </a:t>
            </a:r>
            <a:r>
              <a:rPr lang="pt-PT" sz="1600" dirty="0" err="1"/>
              <a:t>and</a:t>
            </a:r>
            <a:r>
              <a:rPr lang="pt-PT" sz="1600" dirty="0"/>
              <a:t> </a:t>
            </a:r>
            <a:r>
              <a:rPr lang="pt-PT" sz="1600" dirty="0" err="1"/>
              <a:t>Introduction</a:t>
            </a:r>
            <a:endParaRPr lang="pt-PT" sz="1600" dirty="0"/>
          </a:p>
          <a:p>
            <a:pPr lvl="0" algn="l" rtl="0">
              <a:lnSpc>
                <a:spcPct val="200000"/>
              </a:lnSpc>
              <a:spcBef>
                <a:spcPts val="0"/>
              </a:spcBef>
              <a:spcAft>
                <a:spcPts val="0"/>
              </a:spcAft>
              <a:buClr>
                <a:schemeClr val="accent1"/>
              </a:buClr>
              <a:buSzPts val="1150"/>
              <a:buFont typeface="Wingdings" panose="05000000000000000000" pitchFamily="2" charset="2"/>
              <a:buChar char="§"/>
            </a:pPr>
            <a:r>
              <a:rPr lang="pt-PT" sz="1600" dirty="0" err="1"/>
              <a:t>The</a:t>
            </a:r>
            <a:r>
              <a:rPr lang="pt-PT" sz="1600" dirty="0"/>
              <a:t> </a:t>
            </a:r>
            <a:r>
              <a:rPr lang="pt-PT" sz="1600" dirty="0" err="1"/>
              <a:t>Profession</a:t>
            </a:r>
            <a:r>
              <a:rPr lang="pt-PT" sz="1600" dirty="0"/>
              <a:t> </a:t>
            </a:r>
            <a:r>
              <a:rPr lang="pt-PT" sz="1600" dirty="0" err="1"/>
              <a:t>of</a:t>
            </a:r>
            <a:r>
              <a:rPr lang="pt-PT" sz="1600" dirty="0"/>
              <a:t> </a:t>
            </a:r>
            <a:r>
              <a:rPr lang="pt-PT" sz="1600" dirty="0" err="1"/>
              <a:t>Accountant</a:t>
            </a:r>
            <a:endParaRPr lang="pt-PT" sz="1600" dirty="0"/>
          </a:p>
          <a:p>
            <a:pPr lvl="0" algn="l" rtl="0">
              <a:lnSpc>
                <a:spcPct val="200000"/>
              </a:lnSpc>
              <a:spcBef>
                <a:spcPts val="0"/>
              </a:spcBef>
              <a:spcAft>
                <a:spcPts val="0"/>
              </a:spcAft>
              <a:buClr>
                <a:schemeClr val="accent1"/>
              </a:buClr>
              <a:buSzPts val="1150"/>
              <a:buFont typeface="Wingdings" panose="05000000000000000000" pitchFamily="2" charset="2"/>
              <a:buChar char="§"/>
            </a:pPr>
            <a:r>
              <a:rPr lang="pt-PT" sz="1600" dirty="0" err="1"/>
              <a:t>The</a:t>
            </a:r>
            <a:r>
              <a:rPr lang="pt-PT" sz="1600" dirty="0"/>
              <a:t> </a:t>
            </a:r>
            <a:r>
              <a:rPr lang="pt-PT" sz="1600" dirty="0" err="1"/>
              <a:t>Impact</a:t>
            </a:r>
            <a:r>
              <a:rPr lang="pt-PT" sz="1600" dirty="0"/>
              <a:t> </a:t>
            </a:r>
            <a:r>
              <a:rPr lang="pt-PT" sz="1600" dirty="0" err="1"/>
              <a:t>of</a:t>
            </a:r>
            <a:r>
              <a:rPr lang="pt-PT" sz="1600" dirty="0"/>
              <a:t> </a:t>
            </a:r>
            <a:r>
              <a:rPr lang="pt-PT" sz="1600" dirty="0" err="1"/>
              <a:t>the</a:t>
            </a:r>
            <a:r>
              <a:rPr lang="pt-PT" sz="1600" dirty="0"/>
              <a:t> </a:t>
            </a:r>
            <a:r>
              <a:rPr lang="pt-PT" sz="1600" dirty="0" err="1"/>
              <a:t>Emerging</a:t>
            </a:r>
            <a:r>
              <a:rPr lang="pt-PT" sz="1600" dirty="0"/>
              <a:t> Technologies</a:t>
            </a:r>
          </a:p>
          <a:p>
            <a:pPr lvl="0">
              <a:lnSpc>
                <a:spcPct val="200000"/>
              </a:lnSpc>
              <a:buClr>
                <a:schemeClr val="accent1"/>
              </a:buClr>
              <a:buFont typeface="Wingdings" panose="05000000000000000000" pitchFamily="2" charset="2"/>
              <a:buChar char="§"/>
            </a:pPr>
            <a:r>
              <a:rPr lang="en-GB" sz="1600" dirty="0"/>
              <a:t>The Future Skills and Role of the Accountant</a:t>
            </a:r>
          </a:p>
          <a:p>
            <a:pPr lvl="0">
              <a:lnSpc>
                <a:spcPct val="200000"/>
              </a:lnSpc>
              <a:buClr>
                <a:schemeClr val="accent1"/>
              </a:buClr>
              <a:buFont typeface="Wingdings" panose="05000000000000000000" pitchFamily="2" charset="2"/>
              <a:buChar char="§"/>
            </a:pPr>
            <a:r>
              <a:rPr lang="pt-PT" sz="1600" dirty="0" err="1"/>
              <a:t>Conclusions</a:t>
            </a:r>
            <a:r>
              <a:rPr lang="pt-PT" sz="1600" dirty="0"/>
              <a:t> </a:t>
            </a:r>
            <a:r>
              <a:rPr lang="pt-PT" sz="1600" dirty="0" err="1"/>
              <a:t>and</a:t>
            </a:r>
            <a:r>
              <a:rPr lang="pt-PT" sz="1600" dirty="0"/>
              <a:t> future </a:t>
            </a:r>
            <a:r>
              <a:rPr lang="pt-PT" sz="1600" dirty="0" err="1"/>
              <a:t>developments</a:t>
            </a:r>
            <a:endParaRPr sz="1600" dirty="0"/>
          </a:p>
          <a:p>
            <a:pPr marL="0" lvl="0" indent="0" algn="l" rtl="0">
              <a:spcBef>
                <a:spcPts val="0"/>
              </a:spcBef>
              <a:spcAft>
                <a:spcPts val="1600"/>
              </a:spcAft>
              <a:buNone/>
            </a:pPr>
            <a:endParaRPr dirty="0"/>
          </a:p>
        </p:txBody>
      </p:sp>
      <p:cxnSp>
        <p:nvCxnSpPr>
          <p:cNvPr id="172" name="Google Shape;172;p39"/>
          <p:cNvCxnSpPr/>
          <p:nvPr/>
        </p:nvCxnSpPr>
        <p:spPr>
          <a:xfrm>
            <a:off x="1026200" y="771497"/>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3"/>
          <p:cNvSpPr txBox="1">
            <a:spLocks noGrp="1"/>
          </p:cNvSpPr>
          <p:nvPr>
            <p:ph type="title"/>
          </p:nvPr>
        </p:nvSpPr>
        <p:spPr>
          <a:xfrm>
            <a:off x="3610750" y="2486498"/>
            <a:ext cx="5597679" cy="1863976"/>
          </a:xfrm>
          <a:prstGeom prst="rect">
            <a:avLst/>
          </a:prstGeom>
        </p:spPr>
        <p:txBody>
          <a:bodyPr spcFirstLastPara="1" wrap="square" lIns="91425" tIns="91425" rIns="91425" bIns="91425" anchor="b" anchorCtr="0">
            <a:noAutofit/>
          </a:bodyPr>
          <a:lstStyle/>
          <a:p>
            <a:pPr lvl="0"/>
            <a:r>
              <a:rPr lang="en-GB" sz="3200" dirty="0"/>
              <a:t>Conclusions and </a:t>
            </a:r>
            <a:br>
              <a:rPr lang="en-GB" sz="3200" dirty="0"/>
            </a:br>
            <a:r>
              <a:rPr lang="en-GB" sz="3200" dirty="0"/>
              <a:t>future developments</a:t>
            </a:r>
          </a:p>
        </p:txBody>
      </p:sp>
      <p:sp>
        <p:nvSpPr>
          <p:cNvPr id="207" name="Google Shape;207;p43"/>
          <p:cNvSpPr txBox="1">
            <a:spLocks noGrp="1"/>
          </p:cNvSpPr>
          <p:nvPr>
            <p:ph type="title" idx="2"/>
          </p:nvPr>
        </p:nvSpPr>
        <p:spPr>
          <a:xfrm>
            <a:off x="1048270" y="3287500"/>
            <a:ext cx="2412900" cy="93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05</a:t>
            </a:r>
            <a:endParaRPr dirty="0"/>
          </a:p>
        </p:txBody>
      </p:sp>
      <p:cxnSp>
        <p:nvCxnSpPr>
          <p:cNvPr id="209" name="Google Shape;209;p43"/>
          <p:cNvCxnSpPr/>
          <p:nvPr/>
        </p:nvCxnSpPr>
        <p:spPr>
          <a:xfrm>
            <a:off x="3610750" y="3253297"/>
            <a:ext cx="0" cy="99990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2744772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4"/>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lvl="0"/>
            <a:r>
              <a:rPr lang="en-GB" dirty="0"/>
              <a:t>Conclusions </a:t>
            </a:r>
            <a:endParaRPr dirty="0">
              <a:solidFill>
                <a:schemeClr val="accent1"/>
              </a:solidFill>
            </a:endParaRPr>
          </a:p>
        </p:txBody>
      </p:sp>
      <p:sp>
        <p:nvSpPr>
          <p:cNvPr id="215" name="Google Shape;215;p44"/>
          <p:cNvSpPr txBox="1">
            <a:spLocks noGrp="1"/>
          </p:cNvSpPr>
          <p:nvPr>
            <p:ph type="body" idx="1"/>
          </p:nvPr>
        </p:nvSpPr>
        <p:spPr>
          <a:xfrm>
            <a:off x="802267" y="516484"/>
            <a:ext cx="6304433" cy="2141953"/>
          </a:xfrm>
          <a:prstGeom prst="rect">
            <a:avLst/>
          </a:prstGeom>
        </p:spPr>
        <p:txBody>
          <a:bodyPr spcFirstLastPara="1" wrap="square" lIns="91425" tIns="91425" rIns="91425" bIns="91425" anchor="t" anchorCtr="0">
            <a:noAutofit/>
          </a:bodyPr>
          <a:lstStyle/>
          <a:p>
            <a:pPr marL="0" indent="0">
              <a:buNone/>
            </a:pPr>
            <a:endParaRPr lang="pt-PT" dirty="0"/>
          </a:p>
          <a:p>
            <a:pPr marL="0" lvl="0" indent="0">
              <a:buNone/>
            </a:pPr>
            <a:endParaRPr lang="pt-PT" dirty="0"/>
          </a:p>
          <a:p>
            <a:pPr marL="0" lvl="0" indent="0">
              <a:buNone/>
            </a:pPr>
            <a:r>
              <a:rPr lang="en-GB" dirty="0"/>
              <a:t>Technology adoption is inevitable, the definition of an accountant needs to be rethought, with regard to the skills needed to be a successful accountant.</a:t>
            </a:r>
          </a:p>
        </p:txBody>
      </p:sp>
      <p:cxnSp>
        <p:nvCxnSpPr>
          <p:cNvPr id="216" name="Google Shape;216;p44"/>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4" name="TextBox 3">
            <a:extLst>
              <a:ext uri="{FF2B5EF4-FFF2-40B4-BE49-F238E27FC236}">
                <a16:creationId xmlns:a16="http://schemas.microsoft.com/office/drawing/2014/main" id="{8F59278D-6119-9564-92CD-119EA5C0DAD5}"/>
              </a:ext>
            </a:extLst>
          </p:cNvPr>
          <p:cNvSpPr txBox="1"/>
          <p:nvPr/>
        </p:nvSpPr>
        <p:spPr>
          <a:xfrm>
            <a:off x="802267" y="1788496"/>
            <a:ext cx="5807281" cy="954107"/>
          </a:xfrm>
          <a:prstGeom prst="rect">
            <a:avLst/>
          </a:prstGeom>
          <a:noFill/>
        </p:spPr>
        <p:txBody>
          <a:bodyPr wrap="square">
            <a:spAutoFit/>
          </a:bodyPr>
          <a:lstStyle/>
          <a:p>
            <a:pPr marL="0" indent="0">
              <a:buNone/>
            </a:pPr>
            <a:r>
              <a:rPr lang="en-GB" dirty="0">
                <a:solidFill>
                  <a:schemeClr val="lt1"/>
                </a:solidFill>
                <a:latin typeface="Montserrat"/>
                <a:sym typeface="Montserrat"/>
              </a:rPr>
              <a:t>The incorporation of automation and innovative technologies enables accountants to perform tasks more efficiently, and in less time, allowing them to perform more complex and higher value-added tasks. </a:t>
            </a:r>
          </a:p>
        </p:txBody>
      </p:sp>
      <p:sp>
        <p:nvSpPr>
          <p:cNvPr id="5" name="TextBox 4">
            <a:extLst>
              <a:ext uri="{FF2B5EF4-FFF2-40B4-BE49-F238E27FC236}">
                <a16:creationId xmlns:a16="http://schemas.microsoft.com/office/drawing/2014/main" id="{E7074959-29F7-9C7B-DB20-23C914A278C4}"/>
              </a:ext>
            </a:extLst>
          </p:cNvPr>
          <p:cNvSpPr txBox="1"/>
          <p:nvPr/>
        </p:nvSpPr>
        <p:spPr>
          <a:xfrm>
            <a:off x="802267" y="2856801"/>
            <a:ext cx="5372275" cy="523220"/>
          </a:xfrm>
          <a:prstGeom prst="rect">
            <a:avLst/>
          </a:prstGeom>
          <a:noFill/>
        </p:spPr>
        <p:txBody>
          <a:bodyPr wrap="square">
            <a:spAutoFit/>
          </a:bodyPr>
          <a:lstStyle/>
          <a:p>
            <a:pPr marL="0" lvl="0" indent="0">
              <a:buNone/>
            </a:pPr>
            <a:r>
              <a:rPr lang="en-US" dirty="0">
                <a:solidFill>
                  <a:schemeClr val="bg1"/>
                </a:solidFill>
                <a:latin typeface="Montserrat" panose="00000500000000000000" pitchFamily="2" charset="0"/>
              </a:rPr>
              <a:t>The accountant will need to adapt to technological changes and develop new skills to remain relevant.</a:t>
            </a:r>
          </a:p>
        </p:txBody>
      </p:sp>
      <p:sp>
        <p:nvSpPr>
          <p:cNvPr id="6" name="Google Shape;215;p44">
            <a:extLst>
              <a:ext uri="{FF2B5EF4-FFF2-40B4-BE49-F238E27FC236}">
                <a16:creationId xmlns:a16="http://schemas.microsoft.com/office/drawing/2014/main" id="{1F8AB90B-81DD-7A26-AB0D-469755695B13}"/>
              </a:ext>
            </a:extLst>
          </p:cNvPr>
          <p:cNvSpPr txBox="1">
            <a:spLocks/>
          </p:cNvSpPr>
          <p:nvPr/>
        </p:nvSpPr>
        <p:spPr>
          <a:xfrm>
            <a:off x="802267" y="3272299"/>
            <a:ext cx="5700749" cy="14261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1pPr>
            <a:lvl2pPr marL="914400" marR="0" lvl="1"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2pPr>
            <a:lvl3pPr marL="1371600" marR="0" lvl="2"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3pPr>
            <a:lvl4pPr marL="1828800" marR="0" lvl="3"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4pPr>
            <a:lvl5pPr marL="2286000" marR="0" lvl="4"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5pPr>
            <a:lvl6pPr marL="2743200" marR="0" lvl="5"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6pPr>
            <a:lvl7pPr marL="3200400" marR="0" lvl="6"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7pPr>
            <a:lvl8pPr marL="3657600" marR="0" lvl="7" indent="-317500" algn="l" rtl="0">
              <a:lnSpc>
                <a:spcPct val="100000"/>
              </a:lnSpc>
              <a:spcBef>
                <a:spcPts val="1600"/>
              </a:spcBef>
              <a:spcAft>
                <a:spcPts val="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8pPr>
            <a:lvl9pPr marL="4114800" marR="0" lvl="8" indent="-317500" algn="l" rtl="0">
              <a:lnSpc>
                <a:spcPct val="100000"/>
              </a:lnSpc>
              <a:spcBef>
                <a:spcPts val="1600"/>
              </a:spcBef>
              <a:spcAft>
                <a:spcPts val="1600"/>
              </a:spcAft>
              <a:buClr>
                <a:schemeClr val="lt1"/>
              </a:buClr>
              <a:buSzPts val="1400"/>
              <a:buFont typeface="Montserrat"/>
              <a:buChar char="■"/>
              <a:defRPr sz="1400" b="0" i="0" u="none" strike="noStrike" cap="none">
                <a:solidFill>
                  <a:schemeClr val="lt1"/>
                </a:solidFill>
                <a:latin typeface="Montserrat"/>
                <a:ea typeface="Montserrat"/>
                <a:cs typeface="Montserrat"/>
                <a:sym typeface="Montserrat"/>
              </a:defRPr>
            </a:lvl9pPr>
          </a:lstStyle>
          <a:p>
            <a:pPr marL="0" indent="0">
              <a:buFont typeface="Montserrat"/>
              <a:buNone/>
            </a:pPr>
            <a:endParaRPr lang="pt-PT" dirty="0"/>
          </a:p>
          <a:p>
            <a:pPr marL="0" indent="0">
              <a:buFont typeface="Montserrat"/>
              <a:buNone/>
            </a:pPr>
            <a:r>
              <a:rPr lang="en-GB" dirty="0">
                <a:sym typeface="Arial"/>
              </a:rPr>
              <a:t>It is necessary to change the academic training path as well as change the thinking about the threat of technology in the role of accounting</a:t>
            </a:r>
            <a:endParaRPr lang="en-GB" dirty="0"/>
          </a:p>
        </p:txBody>
      </p:sp>
      <p:sp>
        <p:nvSpPr>
          <p:cNvPr id="7" name="Retângulo 1">
            <a:extLst>
              <a:ext uri="{FF2B5EF4-FFF2-40B4-BE49-F238E27FC236}">
                <a16:creationId xmlns:a16="http://schemas.microsoft.com/office/drawing/2014/main" id="{9A38B6D9-1F64-5EB0-EB32-175E863E5C87}"/>
              </a:ext>
            </a:extLst>
          </p:cNvPr>
          <p:cNvSpPr/>
          <p:nvPr/>
        </p:nvSpPr>
        <p:spPr>
          <a:xfrm>
            <a:off x="2342453" y="4282976"/>
            <a:ext cx="4160563" cy="830997"/>
          </a:xfrm>
          <a:prstGeom prst="rect">
            <a:avLst/>
          </a:prstGeom>
        </p:spPr>
        <p:txBody>
          <a:bodyPr wrap="square">
            <a:spAutoFit/>
          </a:bodyPr>
          <a:lstStyle/>
          <a:p>
            <a:pPr marL="0" indent="0">
              <a:buNone/>
            </a:pPr>
            <a:r>
              <a:rPr lang="en-GB" sz="1000" i="1" dirty="0">
                <a:solidFill>
                  <a:schemeClr val="bg2"/>
                </a:solidFill>
                <a:latin typeface="Montserrat" panose="00000500000000000000" pitchFamily="2" charset="0"/>
              </a:rPr>
              <a:t>“Educators should also encourage a philosophy of lifelong learning and teach students to learn new things and adapt to the changing environment cultivating accountants who are prepared for the future.” </a:t>
            </a:r>
          </a:p>
          <a:p>
            <a:pPr marL="0" indent="0">
              <a:buNone/>
            </a:pPr>
            <a:r>
              <a:rPr lang="en-GB" sz="800" i="1" dirty="0">
                <a:solidFill>
                  <a:schemeClr val="bg2"/>
                </a:solidFill>
                <a:latin typeface="Montserrat" panose="00000500000000000000" pitchFamily="2" charset="0"/>
              </a:rPr>
              <a:t>			</a:t>
            </a:r>
            <a:r>
              <a:rPr lang="en-GB" sz="800" dirty="0">
                <a:solidFill>
                  <a:schemeClr val="bg2"/>
                </a:solidFill>
                <a:latin typeface="Montserrat" panose="00000500000000000000" pitchFamily="2" charset="0"/>
              </a:rPr>
              <a:t>(Zhan et al., 2018)</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4"/>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lvl="0"/>
            <a:r>
              <a:rPr lang="en-GB" dirty="0"/>
              <a:t>Future developments</a:t>
            </a:r>
            <a:endParaRPr dirty="0">
              <a:solidFill>
                <a:schemeClr val="accent1"/>
              </a:solidFill>
            </a:endParaRPr>
          </a:p>
        </p:txBody>
      </p:sp>
      <p:sp>
        <p:nvSpPr>
          <p:cNvPr id="215" name="Google Shape;215;p44"/>
          <p:cNvSpPr txBox="1">
            <a:spLocks noGrp="1"/>
          </p:cNvSpPr>
          <p:nvPr>
            <p:ph type="body" idx="1"/>
          </p:nvPr>
        </p:nvSpPr>
        <p:spPr>
          <a:xfrm>
            <a:off x="938500" y="1041089"/>
            <a:ext cx="4946400" cy="1508927"/>
          </a:xfrm>
          <a:prstGeom prst="rect">
            <a:avLst/>
          </a:prstGeom>
        </p:spPr>
        <p:txBody>
          <a:bodyPr spcFirstLastPara="1" wrap="square" lIns="91425" tIns="91425" rIns="91425" bIns="91425" anchor="t" anchorCtr="0">
            <a:noAutofit/>
          </a:bodyPr>
          <a:lstStyle/>
          <a:p>
            <a:pPr marL="0" indent="0">
              <a:buNone/>
            </a:pPr>
            <a:r>
              <a:rPr lang="en-GB" dirty="0"/>
              <a:t>This work can be useful for accounting students, accountants, companies, regulators, and educational institutions, as they all deal with the accounting profession, and at the same time contribute to a perspective of a more capable and attractive profession</a:t>
            </a:r>
          </a:p>
          <a:p>
            <a:pPr marL="0" indent="0">
              <a:buNone/>
            </a:pPr>
            <a:endParaRPr dirty="0"/>
          </a:p>
        </p:txBody>
      </p:sp>
      <p:cxnSp>
        <p:nvCxnSpPr>
          <p:cNvPr id="216" name="Google Shape;216;p44"/>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 name="Retângulo 1"/>
          <p:cNvSpPr/>
          <p:nvPr/>
        </p:nvSpPr>
        <p:spPr>
          <a:xfrm>
            <a:off x="1125700" y="2672119"/>
            <a:ext cx="4572000" cy="911019"/>
          </a:xfrm>
          <a:prstGeom prst="rect">
            <a:avLst/>
          </a:prstGeom>
        </p:spPr>
        <p:txBody>
          <a:bodyPr>
            <a:spAutoFit/>
          </a:bodyPr>
          <a:lstStyle/>
          <a:p>
            <a:pPr indent="182880">
              <a:lnSpc>
                <a:spcPct val="95000"/>
              </a:lnSpc>
              <a:spcAft>
                <a:spcPts val="600"/>
              </a:spcAft>
            </a:pPr>
            <a:r>
              <a:rPr lang="en-GB" dirty="0">
                <a:solidFill>
                  <a:schemeClr val="lt1"/>
                </a:solidFill>
                <a:latin typeface="Montserrat"/>
                <a:ea typeface="Montserrat"/>
                <a:cs typeface="Montserrat"/>
                <a:sym typeface="Montserrat"/>
              </a:rPr>
              <a:t>For future work, an exploratory analysis of the perception of students and accountants regarding the advancement of technology should be carried out.</a:t>
            </a:r>
            <a:endParaRPr lang="pt-PT" dirty="0">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794372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1"/>
        <p:cNvGrpSpPr/>
        <p:nvPr/>
      </p:nvGrpSpPr>
      <p:grpSpPr>
        <a:xfrm>
          <a:off x="0" y="0"/>
          <a:ext cx="0" cy="0"/>
          <a:chOff x="0" y="0"/>
          <a:chExt cx="0" cy="0"/>
        </a:xfrm>
      </p:grpSpPr>
      <p:sp>
        <p:nvSpPr>
          <p:cNvPr id="2152" name="Google Shape;2152;p67"/>
          <p:cNvSpPr txBox="1">
            <a:spLocks noGrp="1"/>
          </p:cNvSpPr>
          <p:nvPr>
            <p:ph type="title"/>
          </p:nvPr>
        </p:nvSpPr>
        <p:spPr>
          <a:xfrm>
            <a:off x="1858519" y="1537378"/>
            <a:ext cx="5018400" cy="598800"/>
          </a:xfrm>
          <a:prstGeom prst="rect">
            <a:avLst/>
          </a:prstGeom>
        </p:spPr>
        <p:txBody>
          <a:bodyPr spcFirstLastPara="1" wrap="square" lIns="91425" tIns="91425" rIns="91425" bIns="91425" anchor="b" anchorCtr="0">
            <a:noAutofit/>
          </a:bodyPr>
          <a:lstStyle/>
          <a:p>
            <a:pPr lvl="0"/>
            <a:r>
              <a:rPr lang="en" dirty="0"/>
              <a:t>THANKS!</a:t>
            </a:r>
            <a:endParaRPr dirty="0"/>
          </a:p>
        </p:txBody>
      </p:sp>
      <p:sp>
        <p:nvSpPr>
          <p:cNvPr id="2153" name="Google Shape;2153;p67"/>
          <p:cNvSpPr txBox="1">
            <a:spLocks noGrp="1"/>
          </p:cNvSpPr>
          <p:nvPr>
            <p:ph type="subTitle" idx="1"/>
          </p:nvPr>
        </p:nvSpPr>
        <p:spPr>
          <a:xfrm>
            <a:off x="2692219" y="2204551"/>
            <a:ext cx="3351000" cy="1197900"/>
          </a:xfrm>
          <a:prstGeom prst="rect">
            <a:avLst/>
          </a:prstGeom>
        </p:spPr>
        <p:txBody>
          <a:bodyPr spcFirstLastPara="1" wrap="square" lIns="91425" tIns="91425" rIns="91425" bIns="91425" anchor="t" anchorCtr="0">
            <a:noAutofit/>
          </a:bodyPr>
          <a:lstStyle/>
          <a:p>
            <a:pPr marL="0" indent="0"/>
            <a:r>
              <a:rPr lang="en-GB" dirty="0"/>
              <a:t>Do you have any questions?</a:t>
            </a:r>
          </a:p>
          <a:p>
            <a:pPr marL="0" indent="0"/>
            <a:endParaRPr lang="en-GB" dirty="0"/>
          </a:p>
          <a:p>
            <a:pPr marL="0" indent="0"/>
            <a:r>
              <a:rPr lang="en-GB" dirty="0"/>
              <a:t>Please contact me at</a:t>
            </a:r>
          </a:p>
          <a:p>
            <a:pPr marL="0" indent="0"/>
            <a:r>
              <a:rPr lang="en-GB" dirty="0"/>
              <a:t>iscac5137@alumni.iscac.pt</a:t>
            </a:r>
          </a:p>
          <a:p>
            <a:pPr marL="0" indent="0"/>
            <a:r>
              <a:rPr lang="en-GB" dirty="0"/>
              <a:t>linkedin.com/in/</a:t>
            </a:r>
            <a:r>
              <a:rPr lang="en-GB" dirty="0" err="1"/>
              <a:t>ana</a:t>
            </a:r>
            <a:r>
              <a:rPr lang="en-GB" dirty="0"/>
              <a:t>-ma-</a:t>
            </a:r>
            <a:r>
              <a:rPr lang="en-GB" dirty="0" err="1"/>
              <a:t>ferreira</a:t>
            </a:r>
            <a:endParaRPr lang="en-GB" dirty="0"/>
          </a:p>
        </p:txBody>
      </p:sp>
      <p:cxnSp>
        <p:nvCxnSpPr>
          <p:cNvPr id="2154" name="Google Shape;2154;p67"/>
          <p:cNvCxnSpPr/>
          <p:nvPr/>
        </p:nvCxnSpPr>
        <p:spPr>
          <a:xfrm>
            <a:off x="2986219" y="2136178"/>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
        <p:nvSpPr>
          <p:cNvPr id="2" name="Retângulo 1"/>
          <p:cNvSpPr/>
          <p:nvPr/>
        </p:nvSpPr>
        <p:spPr>
          <a:xfrm>
            <a:off x="4494179" y="4233353"/>
            <a:ext cx="4572000" cy="706347"/>
          </a:xfrm>
          <a:prstGeom prst="rect">
            <a:avLst/>
          </a:prstGeom>
        </p:spPr>
        <p:txBody>
          <a:bodyPr>
            <a:spAutoFit/>
          </a:bodyPr>
          <a:lstStyle/>
          <a:p>
            <a:pPr indent="182880" algn="r">
              <a:lnSpc>
                <a:spcPct val="95000"/>
              </a:lnSpc>
              <a:spcAft>
                <a:spcPts val="600"/>
              </a:spcAft>
            </a:pPr>
            <a:r>
              <a:rPr lang="en-GB" i="1" spc="-5" dirty="0">
                <a:solidFill>
                  <a:schemeClr val="bg2"/>
                </a:solidFill>
                <a:latin typeface="Times New Roman" panose="02020603050405020304" pitchFamily="18" charset="0"/>
                <a:ea typeface="SimSun" panose="02010600030101010101" pitchFamily="2" charset="-122"/>
              </a:rPr>
              <a:t> </a:t>
            </a:r>
            <a:r>
              <a:rPr lang="en-US" i="1" spc="-5" dirty="0">
                <a:solidFill>
                  <a:schemeClr val="bg2"/>
                </a:solidFill>
                <a:latin typeface="Times New Roman" panose="02020603050405020304" pitchFamily="18" charset="0"/>
                <a:ea typeface="SimSun" panose="02010600030101010101" pitchFamily="2" charset="-122"/>
              </a:rPr>
              <a:t>“It is not the strongest of the species that survive, nor the most intelligent, but the one most responsive to change.” </a:t>
            </a:r>
            <a:r>
              <a:rPr lang="en-US" spc="-5" dirty="0">
                <a:solidFill>
                  <a:schemeClr val="bg2"/>
                </a:solidFill>
                <a:latin typeface="Times New Roman" panose="02020603050405020304" pitchFamily="18" charset="0"/>
                <a:ea typeface="SimSun" panose="02010600030101010101" pitchFamily="2" charset="-122"/>
              </a:rPr>
              <a:t>Charles Darwin </a:t>
            </a:r>
            <a:endParaRPr lang="en-GB" sz="1100" spc="-5" dirty="0">
              <a:solidFill>
                <a:schemeClr val="bg2"/>
              </a:solidFill>
              <a:effectLst/>
              <a:latin typeface="Times New Roman" panose="02020603050405020304" pitchFamily="18" charset="0"/>
              <a:ea typeface="SimSun" panose="02010600030101010101" pitchFamily="2"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3"/>
          <p:cNvSpPr txBox="1">
            <a:spLocks noGrp="1"/>
          </p:cNvSpPr>
          <p:nvPr>
            <p:ph type="title"/>
          </p:nvPr>
        </p:nvSpPr>
        <p:spPr>
          <a:xfrm>
            <a:off x="3760331" y="3716546"/>
            <a:ext cx="5245144" cy="598800"/>
          </a:xfrm>
          <a:prstGeom prst="rect">
            <a:avLst/>
          </a:prstGeom>
        </p:spPr>
        <p:txBody>
          <a:bodyPr spcFirstLastPara="1" wrap="square" lIns="91425" tIns="91425" rIns="91425" bIns="91425" anchor="b" anchorCtr="0">
            <a:noAutofit/>
          </a:bodyPr>
          <a:lstStyle/>
          <a:p>
            <a:pPr lvl="0"/>
            <a:r>
              <a:rPr lang="en" dirty="0"/>
              <a:t>Motivation and Introduction</a:t>
            </a:r>
            <a:endParaRPr dirty="0"/>
          </a:p>
        </p:txBody>
      </p:sp>
      <p:sp>
        <p:nvSpPr>
          <p:cNvPr id="207" name="Google Shape;207;p43"/>
          <p:cNvSpPr txBox="1">
            <a:spLocks noGrp="1"/>
          </p:cNvSpPr>
          <p:nvPr>
            <p:ph type="title" idx="2"/>
          </p:nvPr>
        </p:nvSpPr>
        <p:spPr>
          <a:xfrm>
            <a:off x="1048270" y="3287500"/>
            <a:ext cx="2412900" cy="93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01</a:t>
            </a:r>
            <a:endParaRPr/>
          </a:p>
        </p:txBody>
      </p:sp>
      <p:cxnSp>
        <p:nvCxnSpPr>
          <p:cNvPr id="209" name="Google Shape;209;p43"/>
          <p:cNvCxnSpPr/>
          <p:nvPr/>
        </p:nvCxnSpPr>
        <p:spPr>
          <a:xfrm>
            <a:off x="3610750" y="3253297"/>
            <a:ext cx="0" cy="99990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4"/>
          <p:cNvSpPr txBox="1">
            <a:spLocks noGrp="1"/>
          </p:cNvSpPr>
          <p:nvPr>
            <p:ph type="title"/>
          </p:nvPr>
        </p:nvSpPr>
        <p:spPr>
          <a:xfrm>
            <a:off x="938499" y="445025"/>
            <a:ext cx="5977455" cy="941400"/>
          </a:xfrm>
          <a:prstGeom prst="rect">
            <a:avLst/>
          </a:prstGeom>
        </p:spPr>
        <p:txBody>
          <a:bodyPr spcFirstLastPara="1" wrap="square" lIns="91425" tIns="91425" rIns="91425" bIns="91425" anchor="t" anchorCtr="0">
            <a:noAutofit/>
          </a:bodyPr>
          <a:lstStyle/>
          <a:p>
            <a:pPr lvl="0"/>
            <a:r>
              <a:rPr lang="en-GB" dirty="0"/>
              <a:t>Motivation and Introduction</a:t>
            </a:r>
          </a:p>
        </p:txBody>
      </p:sp>
      <p:sp>
        <p:nvSpPr>
          <p:cNvPr id="215" name="Google Shape;215;p44"/>
          <p:cNvSpPr txBox="1">
            <a:spLocks noGrp="1"/>
          </p:cNvSpPr>
          <p:nvPr>
            <p:ph type="body" idx="1"/>
          </p:nvPr>
        </p:nvSpPr>
        <p:spPr>
          <a:xfrm>
            <a:off x="371830" y="1144120"/>
            <a:ext cx="7380310" cy="2760900"/>
          </a:xfrm>
          <a:prstGeom prst="rect">
            <a:avLst/>
          </a:prstGeom>
        </p:spPr>
        <p:txBody>
          <a:bodyPr spcFirstLastPara="1" wrap="square" lIns="91425" tIns="91425" rIns="91425" bIns="91425" anchor="t" anchorCtr="0">
            <a:noAutofit/>
          </a:bodyPr>
          <a:lstStyle/>
          <a:p>
            <a:pPr marL="0" lvl="0" indent="0">
              <a:buNone/>
            </a:pPr>
            <a:r>
              <a:rPr lang="en-GB" dirty="0"/>
              <a:t>As the world becomes increasingly digital and data analysis becomes more important, accountants need to become more up-to-date with the latest software and technology to remain competitive.</a:t>
            </a:r>
          </a:p>
          <a:p>
            <a:pPr marL="0" lvl="0" indent="0">
              <a:buNone/>
            </a:pPr>
            <a:endParaRPr lang="en-GB" dirty="0"/>
          </a:p>
          <a:p>
            <a:pPr marL="0" lvl="0" indent="0">
              <a:buNone/>
            </a:pPr>
            <a:r>
              <a:rPr lang="en-GB" dirty="0"/>
              <a:t>Emerging technologies are changing the accounting paradigm. “It has always been done this way” will certainly be an old expression that will become outdated. </a:t>
            </a:r>
          </a:p>
          <a:p>
            <a:pPr marL="0" lvl="0" indent="0">
              <a:buNone/>
            </a:pPr>
            <a:endParaRPr lang="pt-PT" dirty="0"/>
          </a:p>
          <a:p>
            <a:pPr marL="0" lvl="0" indent="0">
              <a:buNone/>
            </a:pPr>
            <a:r>
              <a:rPr lang="en-GB" dirty="0"/>
              <a:t>While some experts predict an uncertain future for accountants in a digital world, technologies such as cloud-based data management, robotic process automation, and advanced analytics present opportunities for accountants</a:t>
            </a:r>
          </a:p>
          <a:p>
            <a:pPr marL="0" lvl="0" indent="0">
              <a:buNone/>
            </a:pPr>
            <a:endParaRPr lang="pt-PT" dirty="0"/>
          </a:p>
        </p:txBody>
      </p:sp>
      <p:cxnSp>
        <p:nvCxnSpPr>
          <p:cNvPr id="216" name="Google Shape;216;p44"/>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4533696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4"/>
          <p:cNvSpPr txBox="1">
            <a:spLocks noGrp="1"/>
          </p:cNvSpPr>
          <p:nvPr>
            <p:ph type="title"/>
          </p:nvPr>
        </p:nvSpPr>
        <p:spPr>
          <a:xfrm>
            <a:off x="938499" y="445025"/>
            <a:ext cx="5977455" cy="941400"/>
          </a:xfrm>
          <a:prstGeom prst="rect">
            <a:avLst/>
          </a:prstGeom>
        </p:spPr>
        <p:txBody>
          <a:bodyPr spcFirstLastPara="1" wrap="square" lIns="91425" tIns="91425" rIns="91425" bIns="91425" anchor="t" anchorCtr="0">
            <a:noAutofit/>
          </a:bodyPr>
          <a:lstStyle/>
          <a:p>
            <a:pPr lvl="0"/>
            <a:r>
              <a:rPr lang="en-GB" dirty="0"/>
              <a:t>Research Objectives and Contributions</a:t>
            </a:r>
          </a:p>
        </p:txBody>
      </p:sp>
      <p:sp>
        <p:nvSpPr>
          <p:cNvPr id="215" name="Google Shape;215;p44"/>
          <p:cNvSpPr txBox="1">
            <a:spLocks noGrp="1"/>
          </p:cNvSpPr>
          <p:nvPr>
            <p:ph type="body" idx="1"/>
          </p:nvPr>
        </p:nvSpPr>
        <p:spPr>
          <a:xfrm>
            <a:off x="409930" y="1417427"/>
            <a:ext cx="7380310" cy="2760900"/>
          </a:xfrm>
          <a:prstGeom prst="rect">
            <a:avLst/>
          </a:prstGeom>
        </p:spPr>
        <p:txBody>
          <a:bodyPr spcFirstLastPara="1" wrap="square" lIns="91425" tIns="91425" rIns="91425" bIns="91425" anchor="t" anchorCtr="0">
            <a:noAutofit/>
          </a:bodyPr>
          <a:lstStyle/>
          <a:p>
            <a:pPr marL="0" lvl="0" indent="0">
              <a:buNone/>
            </a:pPr>
            <a:endParaRPr lang="pt-PT" dirty="0"/>
          </a:p>
          <a:p>
            <a:pPr marL="0" lvl="0" indent="0">
              <a:buNone/>
            </a:pPr>
            <a:r>
              <a:rPr lang="en-GB" dirty="0"/>
              <a:t>The future is bright for accountants. With the advent of technology and the growing demand for financial expertise, accounting and finance professionals are in high demand. </a:t>
            </a:r>
          </a:p>
          <a:p>
            <a:pPr marL="0" lvl="0" indent="0">
              <a:buNone/>
            </a:pPr>
            <a:endParaRPr lang="en-GB" dirty="0"/>
          </a:p>
          <a:p>
            <a:pPr marL="0" indent="0">
              <a:buNone/>
            </a:pPr>
            <a:endParaRPr lang="en-GB" dirty="0">
              <a:sym typeface="Arial"/>
            </a:endParaRPr>
          </a:p>
          <a:p>
            <a:pPr marL="0" indent="0">
              <a:buNone/>
            </a:pPr>
            <a:r>
              <a:rPr lang="en-GB" dirty="0">
                <a:sym typeface="Arial"/>
              </a:rPr>
              <a:t>The aim of this work is to make a contribution to the need for adaptation and resilience on the part of current and future accountants in the face of emerging technologies. </a:t>
            </a:r>
          </a:p>
          <a:p>
            <a:pPr marL="0" indent="0">
              <a:buNone/>
            </a:pPr>
            <a:endParaRPr lang="en-GB" dirty="0">
              <a:sym typeface="Arial"/>
            </a:endParaRPr>
          </a:p>
          <a:p>
            <a:pPr marL="0" lvl="0" indent="0">
              <a:buNone/>
            </a:pPr>
            <a:endParaRPr dirty="0"/>
          </a:p>
        </p:txBody>
      </p:sp>
      <p:cxnSp>
        <p:nvCxnSpPr>
          <p:cNvPr id="216" name="Google Shape;216;p44"/>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2897827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3"/>
          <p:cNvSpPr txBox="1">
            <a:spLocks noGrp="1"/>
          </p:cNvSpPr>
          <p:nvPr>
            <p:ph type="title"/>
          </p:nvPr>
        </p:nvSpPr>
        <p:spPr>
          <a:xfrm>
            <a:off x="3760331" y="3716546"/>
            <a:ext cx="5245144" cy="598800"/>
          </a:xfrm>
          <a:prstGeom prst="rect">
            <a:avLst/>
          </a:prstGeom>
        </p:spPr>
        <p:txBody>
          <a:bodyPr spcFirstLastPara="1" wrap="square" lIns="91425" tIns="91425" rIns="91425" bIns="91425" anchor="b" anchorCtr="0">
            <a:noAutofit/>
          </a:bodyPr>
          <a:lstStyle/>
          <a:p>
            <a:pPr lvl="0"/>
            <a:r>
              <a:rPr lang="en-GB" dirty="0"/>
              <a:t>The Profession of Accountant</a:t>
            </a:r>
          </a:p>
        </p:txBody>
      </p:sp>
      <p:sp>
        <p:nvSpPr>
          <p:cNvPr id="207" name="Google Shape;207;p43"/>
          <p:cNvSpPr txBox="1">
            <a:spLocks noGrp="1"/>
          </p:cNvSpPr>
          <p:nvPr>
            <p:ph type="title" idx="2"/>
          </p:nvPr>
        </p:nvSpPr>
        <p:spPr>
          <a:xfrm>
            <a:off x="1048270" y="3287500"/>
            <a:ext cx="2412900" cy="93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cxnSp>
        <p:nvCxnSpPr>
          <p:cNvPr id="209" name="Google Shape;209;p43"/>
          <p:cNvCxnSpPr/>
          <p:nvPr/>
        </p:nvCxnSpPr>
        <p:spPr>
          <a:xfrm>
            <a:off x="3610750" y="3253297"/>
            <a:ext cx="0" cy="99990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296260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4"/>
          <p:cNvSpPr txBox="1">
            <a:spLocks noGrp="1"/>
          </p:cNvSpPr>
          <p:nvPr>
            <p:ph type="title"/>
          </p:nvPr>
        </p:nvSpPr>
        <p:spPr>
          <a:xfrm>
            <a:off x="938499" y="445025"/>
            <a:ext cx="5693119" cy="941400"/>
          </a:xfrm>
          <a:prstGeom prst="rect">
            <a:avLst/>
          </a:prstGeom>
        </p:spPr>
        <p:txBody>
          <a:bodyPr spcFirstLastPara="1" wrap="square" lIns="91425" tIns="91425" rIns="91425" bIns="91425" anchor="t" anchorCtr="0">
            <a:noAutofit/>
          </a:bodyPr>
          <a:lstStyle/>
          <a:p>
            <a:pPr lvl="0"/>
            <a:r>
              <a:rPr lang="en-GB" dirty="0"/>
              <a:t>The Profession of Accountant</a:t>
            </a:r>
            <a:endParaRPr dirty="0">
              <a:solidFill>
                <a:schemeClr val="accent1"/>
              </a:solidFill>
            </a:endParaRPr>
          </a:p>
        </p:txBody>
      </p:sp>
      <p:graphicFrame>
        <p:nvGraphicFramePr>
          <p:cNvPr id="6" name="Diagram 5">
            <a:extLst>
              <a:ext uri="{FF2B5EF4-FFF2-40B4-BE49-F238E27FC236}">
                <a16:creationId xmlns:a16="http://schemas.microsoft.com/office/drawing/2014/main" id="{F53F9392-B9F9-160B-4B39-1BD275F58E32}"/>
              </a:ext>
            </a:extLst>
          </p:cNvPr>
          <p:cNvGraphicFramePr/>
          <p:nvPr>
            <p:extLst>
              <p:ext uri="{D42A27DB-BD31-4B8C-83A1-F6EECF244321}">
                <p14:modId xmlns:p14="http://schemas.microsoft.com/office/powerpoint/2010/main" val="1929547275"/>
              </p:ext>
            </p:extLst>
          </p:nvPr>
        </p:nvGraphicFramePr>
        <p:xfrm>
          <a:off x="769825" y="1386426"/>
          <a:ext cx="7868148" cy="3434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216" name="Google Shape;216;p44"/>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2644662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43"/>
          <p:cNvSpPr txBox="1">
            <a:spLocks noGrp="1"/>
          </p:cNvSpPr>
          <p:nvPr>
            <p:ph type="title"/>
          </p:nvPr>
        </p:nvSpPr>
        <p:spPr>
          <a:xfrm>
            <a:off x="3760331" y="2441643"/>
            <a:ext cx="6200792" cy="1873703"/>
          </a:xfrm>
          <a:prstGeom prst="rect">
            <a:avLst/>
          </a:prstGeom>
        </p:spPr>
        <p:txBody>
          <a:bodyPr spcFirstLastPara="1" wrap="square" lIns="91425" tIns="91425" rIns="91425" bIns="91425" anchor="b" anchorCtr="0">
            <a:noAutofit/>
          </a:bodyPr>
          <a:lstStyle/>
          <a:p>
            <a:pPr lvl="0"/>
            <a:r>
              <a:rPr lang="en-GB" sz="3200" dirty="0"/>
              <a:t>The Impact of the </a:t>
            </a:r>
            <a:br>
              <a:rPr lang="en-GB" sz="3200" dirty="0"/>
            </a:br>
            <a:r>
              <a:rPr lang="en-GB" sz="3200" dirty="0"/>
              <a:t>Emerging Technologies</a:t>
            </a:r>
          </a:p>
        </p:txBody>
      </p:sp>
      <p:sp>
        <p:nvSpPr>
          <p:cNvPr id="207" name="Google Shape;207;p43"/>
          <p:cNvSpPr txBox="1">
            <a:spLocks noGrp="1"/>
          </p:cNvSpPr>
          <p:nvPr>
            <p:ph type="title" idx="2"/>
          </p:nvPr>
        </p:nvSpPr>
        <p:spPr>
          <a:xfrm>
            <a:off x="1048270" y="3287500"/>
            <a:ext cx="2412900" cy="931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03</a:t>
            </a:r>
            <a:endParaRPr dirty="0"/>
          </a:p>
        </p:txBody>
      </p:sp>
      <p:cxnSp>
        <p:nvCxnSpPr>
          <p:cNvPr id="209" name="Google Shape;209;p43"/>
          <p:cNvCxnSpPr/>
          <p:nvPr/>
        </p:nvCxnSpPr>
        <p:spPr>
          <a:xfrm>
            <a:off x="3610750" y="3253297"/>
            <a:ext cx="0" cy="99990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886627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44"/>
          <p:cNvSpPr txBox="1">
            <a:spLocks noGrp="1"/>
          </p:cNvSpPr>
          <p:nvPr>
            <p:ph type="title"/>
          </p:nvPr>
        </p:nvSpPr>
        <p:spPr>
          <a:xfrm>
            <a:off x="938500" y="445025"/>
            <a:ext cx="4629300" cy="941400"/>
          </a:xfrm>
          <a:prstGeom prst="rect">
            <a:avLst/>
          </a:prstGeom>
        </p:spPr>
        <p:txBody>
          <a:bodyPr spcFirstLastPara="1" wrap="square" lIns="91425" tIns="91425" rIns="91425" bIns="91425" anchor="t" anchorCtr="0">
            <a:noAutofit/>
          </a:bodyPr>
          <a:lstStyle/>
          <a:p>
            <a:pPr lvl="0"/>
            <a:r>
              <a:rPr lang="en-GB" dirty="0"/>
              <a:t>The Impact of the </a:t>
            </a:r>
            <a:br>
              <a:rPr lang="en-GB" dirty="0"/>
            </a:br>
            <a:r>
              <a:rPr lang="en-GB" dirty="0"/>
              <a:t>Emerging Technologies</a:t>
            </a:r>
            <a:endParaRPr dirty="0">
              <a:solidFill>
                <a:schemeClr val="accent1"/>
              </a:solidFill>
            </a:endParaRPr>
          </a:p>
        </p:txBody>
      </p:sp>
      <p:sp>
        <p:nvSpPr>
          <p:cNvPr id="215" name="Google Shape;215;p44"/>
          <p:cNvSpPr txBox="1">
            <a:spLocks noGrp="1"/>
          </p:cNvSpPr>
          <p:nvPr>
            <p:ph type="body" idx="1"/>
          </p:nvPr>
        </p:nvSpPr>
        <p:spPr>
          <a:xfrm>
            <a:off x="938499" y="1659275"/>
            <a:ext cx="6982007" cy="2760900"/>
          </a:xfrm>
          <a:prstGeom prst="rect">
            <a:avLst/>
          </a:prstGeom>
        </p:spPr>
        <p:txBody>
          <a:bodyPr spcFirstLastPara="1" wrap="square" lIns="91425" tIns="91425" rIns="91425" bIns="91425" anchor="t" anchorCtr="0">
            <a:noAutofit/>
          </a:bodyPr>
          <a:lstStyle/>
          <a:p>
            <a:pPr marL="0" lvl="0" indent="0">
              <a:buNone/>
            </a:pPr>
            <a:r>
              <a:rPr lang="en-GB" dirty="0"/>
              <a:t>Among the technological innovations driving change, highlight the disruptive potential of </a:t>
            </a:r>
            <a:r>
              <a:rPr lang="en-GB" b="1" dirty="0"/>
              <a:t>cloud accounting, Big Data and data analytics, artificial intelligence and machine learning</a:t>
            </a:r>
            <a:r>
              <a:rPr lang="en-GB" dirty="0"/>
              <a:t>, and </a:t>
            </a:r>
            <a:r>
              <a:rPr lang="en-GB" b="1" dirty="0"/>
              <a:t>blockchain</a:t>
            </a:r>
            <a:r>
              <a:rPr lang="en-GB" dirty="0"/>
              <a:t>, describing the accounting industry as one of the few that is constantly innovating and adapting (</a:t>
            </a:r>
            <a:r>
              <a:rPr lang="en-GB" dirty="0" err="1"/>
              <a:t>Kokina</a:t>
            </a:r>
            <a:r>
              <a:rPr lang="en-GB" dirty="0"/>
              <a:t> &amp; Davenport, 2017)</a:t>
            </a:r>
          </a:p>
          <a:p>
            <a:pPr marL="0" lvl="0" indent="0">
              <a:buNone/>
            </a:pPr>
            <a:endParaRPr lang="pt-PT" dirty="0"/>
          </a:p>
          <a:p>
            <a:pPr marL="0" indent="0">
              <a:buNone/>
            </a:pPr>
            <a:r>
              <a:rPr lang="en-GB" b="1" dirty="0"/>
              <a:t>Big Data </a:t>
            </a:r>
            <a:r>
              <a:rPr lang="en-GB" dirty="0"/>
              <a:t>and </a:t>
            </a:r>
            <a:r>
              <a:rPr lang="en-GB" b="1" dirty="0"/>
              <a:t>advanced analytics tools</a:t>
            </a:r>
            <a:r>
              <a:rPr lang="en-GB" dirty="0"/>
              <a:t>, </a:t>
            </a:r>
            <a:r>
              <a:rPr lang="en-GB" b="1" dirty="0"/>
              <a:t>cloud computing</a:t>
            </a:r>
            <a:r>
              <a:rPr lang="en-GB" dirty="0"/>
              <a:t>, and </a:t>
            </a:r>
            <a:r>
              <a:rPr lang="en-GB" b="1" dirty="0"/>
              <a:t>artificial intelligence</a:t>
            </a:r>
            <a:r>
              <a:rPr lang="en-GB" dirty="0"/>
              <a:t> as technologies offering new opportunities and solutions to enhance and adapt accountant’s ability to work through the complex and rapid journey of this digital age (Ibrahim et al., 2021)</a:t>
            </a:r>
          </a:p>
          <a:p>
            <a:pPr marL="0" lvl="0" indent="0">
              <a:buNone/>
            </a:pPr>
            <a:endParaRPr lang="en-GB" dirty="0"/>
          </a:p>
          <a:p>
            <a:pPr marL="0" lvl="0" indent="0">
              <a:buNone/>
            </a:pPr>
            <a:endParaRPr dirty="0"/>
          </a:p>
        </p:txBody>
      </p:sp>
      <p:cxnSp>
        <p:nvCxnSpPr>
          <p:cNvPr id="216" name="Google Shape;216;p44"/>
          <p:cNvCxnSpPr/>
          <p:nvPr/>
        </p:nvCxnSpPr>
        <p:spPr>
          <a:xfrm>
            <a:off x="1026200" y="414022"/>
            <a:ext cx="2763000" cy="0"/>
          </a:xfrm>
          <a:prstGeom prst="straightConnector1">
            <a:avLst/>
          </a:prstGeom>
          <a:noFill/>
          <a:ln w="9525" cap="flat" cmpd="sng">
            <a:solidFill>
              <a:schemeClr val="accent1"/>
            </a:solidFill>
            <a:prstDash val="solid"/>
            <a:round/>
            <a:headEnd type="none" w="med" len="med"/>
            <a:tailEnd type="none" w="med" len="med"/>
          </a:ln>
          <a:effectLst>
            <a:outerShdw blurRad="57150" dist="19050" dir="5400000" algn="bl" rotWithShape="0">
              <a:srgbClr val="FFFFFF">
                <a:alpha val="50000"/>
              </a:srgbClr>
            </a:outerShdw>
          </a:effectLst>
        </p:spPr>
      </p:cxnSp>
    </p:spTree>
    <p:extLst>
      <p:ext uri="{BB962C8B-B14F-4D97-AF65-F5344CB8AC3E}">
        <p14:creationId xmlns:p14="http://schemas.microsoft.com/office/powerpoint/2010/main" val="1180487869"/>
      </p:ext>
    </p:extLst>
  </p:cSld>
  <p:clrMapOvr>
    <a:masterClrMapping/>
  </p:clrMapOvr>
</p:sld>
</file>

<file path=ppt/theme/theme1.xml><?xml version="1.0" encoding="utf-8"?>
<a:theme xmlns:a="http://schemas.openxmlformats.org/drawingml/2006/main" name="Futuristic Background by Slidesgo">
  <a:themeElements>
    <a:clrScheme name="Simple Light">
      <a:dk1>
        <a:srgbClr val="001633"/>
      </a:dk1>
      <a:lt1>
        <a:srgbClr val="FFFFFF"/>
      </a:lt1>
      <a:dk2>
        <a:srgbClr val="85D5E6"/>
      </a:dk2>
      <a:lt2>
        <a:srgbClr val="FFAB40"/>
      </a:lt2>
      <a:accent1>
        <a:srgbClr val="FFAB40"/>
      </a:accent1>
      <a:accent2>
        <a:srgbClr val="85D5E6"/>
      </a:accent2>
      <a:accent3>
        <a:srgbClr val="78909C"/>
      </a:accent3>
      <a:accent4>
        <a:srgbClr val="FFAB40"/>
      </a:accent4>
      <a:accent5>
        <a:srgbClr val="0097A7"/>
      </a:accent5>
      <a:accent6>
        <a:srgbClr val="00163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45179</TotalTime>
  <Words>4030</Words>
  <Application>Microsoft Office PowerPoint</Application>
  <PresentationFormat>On-screen Show (16:9)</PresentationFormat>
  <Paragraphs>277</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Montserrat ExtraLight</vt:lpstr>
      <vt:lpstr>Arial</vt:lpstr>
      <vt:lpstr>Helvetica</vt:lpstr>
      <vt:lpstr>Times New Roman</vt:lpstr>
      <vt:lpstr>Roboto</vt:lpstr>
      <vt:lpstr>Montserrat</vt:lpstr>
      <vt:lpstr>Wingdings</vt:lpstr>
      <vt:lpstr>Montserrat ExtraBold</vt:lpstr>
      <vt:lpstr>Futuristic Background by Slidesgo</vt:lpstr>
      <vt:lpstr>EMERGING TECHNOLOGIES,  THE OPPORTUNITY FOR ACCOUNTANTS TO SHINE - insights from the academic literature</vt:lpstr>
      <vt:lpstr>OVERVIEW</vt:lpstr>
      <vt:lpstr>Motivation and Introduction</vt:lpstr>
      <vt:lpstr>Motivation and Introduction</vt:lpstr>
      <vt:lpstr>Research Objectives and Contributions</vt:lpstr>
      <vt:lpstr>The Profession of Accountant</vt:lpstr>
      <vt:lpstr>The Profession of Accountant</vt:lpstr>
      <vt:lpstr>The Impact of the  Emerging Technologies</vt:lpstr>
      <vt:lpstr>The Impact of the  Emerging Technologies</vt:lpstr>
      <vt:lpstr>Bibliometric relationship of all keywords</vt:lpstr>
      <vt:lpstr>Density Visualization</vt:lpstr>
      <vt:lpstr>ARTIFICIAL INTELLIGENCE (AI)</vt:lpstr>
      <vt:lpstr>BIG DATA</vt:lpstr>
      <vt:lpstr>BLOCKCHAIN</vt:lpstr>
      <vt:lpstr>CLOUD-COMPUTING</vt:lpstr>
      <vt:lpstr>AUTOMATION (RPA) </vt:lpstr>
      <vt:lpstr>The Future Skills and Role of the Accountant</vt:lpstr>
      <vt:lpstr>The future skills of the accountant</vt:lpstr>
      <vt:lpstr>The future roles of the accountant</vt:lpstr>
      <vt:lpstr>Conclusions and  future developments</vt:lpstr>
      <vt:lpstr>Conclusions </vt:lpstr>
      <vt:lpstr>Future developments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TECNHOLOGY, THE OPPORTUNITY FOR ACCOUNTANT TO SHINE</dc:title>
  <dc:creator>Rui Simões</dc:creator>
  <cp:lastModifiedBy>Ana Ferreira</cp:lastModifiedBy>
  <cp:revision>53</cp:revision>
  <dcterms:modified xsi:type="dcterms:W3CDTF">2023-04-20T23:16:07Z</dcterms:modified>
</cp:coreProperties>
</file>